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66" r:id="rId3"/>
    <p:sldId id="257" r:id="rId4"/>
    <p:sldId id="259" r:id="rId5"/>
    <p:sldId id="267" r:id="rId6"/>
    <p:sldId id="263" r:id="rId7"/>
    <p:sldId id="268" r:id="rId8"/>
    <p:sldId id="269" r:id="rId9"/>
    <p:sldId id="270" r:id="rId10"/>
    <p:sldId id="260" r:id="rId11"/>
    <p:sldId id="277" r:id="rId12"/>
    <p:sldId id="271" r:id="rId13"/>
    <p:sldId id="272" r:id="rId14"/>
    <p:sldId id="273" r:id="rId15"/>
    <p:sldId id="274" r:id="rId16"/>
    <p:sldId id="275" r:id="rId17"/>
    <p:sldId id="276" r:id="rId18"/>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78CA0B6-FDB9-4C5B-82A2-A3F42BBA34B5}" type="datetimeFigureOut">
              <a:rPr lang="en-US" smtClean="0"/>
              <a:t>3/27/2025</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76F4ED5B-863C-466A-9306-4C1A23124B6E}" type="slidenum">
              <a:rPr lang="en-US" smtClean="0"/>
              <a:t>‹#›</a:t>
            </a:fld>
            <a:endParaRPr lang="en-US"/>
          </a:p>
        </p:txBody>
      </p:sp>
    </p:spTree>
    <p:extLst>
      <p:ext uri="{BB962C8B-B14F-4D97-AF65-F5344CB8AC3E}">
        <p14:creationId xmlns:p14="http://schemas.microsoft.com/office/powerpoint/2010/main" val="4129558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1</a:t>
            </a:fld>
            <a:endParaRPr lang="en-US"/>
          </a:p>
        </p:txBody>
      </p:sp>
    </p:spTree>
    <p:extLst>
      <p:ext uri="{BB962C8B-B14F-4D97-AF65-F5344CB8AC3E}">
        <p14:creationId xmlns:p14="http://schemas.microsoft.com/office/powerpoint/2010/main" val="2602280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7962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62865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36358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504421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27110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15396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E805BD-0C85-45CD-8C0C-EAE2A23A3E8A}"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00247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E805BD-0C85-45CD-8C0C-EAE2A23A3E8A}"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35891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805BD-0C85-45CD-8C0C-EAE2A23A3E8A}"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78969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23110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98098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805BD-0C85-45CD-8C0C-EAE2A23A3E8A}" type="datetimeFigureOut">
              <a:rPr lang="en-US" smtClean="0"/>
              <a:t>3/27/2025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41BE9-6B88-4174-8A77-6DACBCDD9C91}" type="slidenum">
              <a:rPr lang="en-US" smtClean="0"/>
              <a:t>‹#›</a:t>
            </a:fld>
            <a:endParaRPr lang="en-US"/>
          </a:p>
        </p:txBody>
      </p:sp>
    </p:spTree>
    <p:extLst>
      <p:ext uri="{BB962C8B-B14F-4D97-AF65-F5344CB8AC3E}">
        <p14:creationId xmlns:p14="http://schemas.microsoft.com/office/powerpoint/2010/main" val="28751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hyperlink" Target="http://teachers-make.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9.png"/><Relationship Id="rId7" Type="http://schemas.openxmlformats.org/officeDocument/2006/relationships/image" Target="../media/image24.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38.png"/><Relationship Id="rId10" Type="http://schemas.openxmlformats.org/officeDocument/2006/relationships/image" Target="../media/image55.png"/><Relationship Id="rId4" Type="http://schemas.openxmlformats.org/officeDocument/2006/relationships/image" Target="../media/image50.png"/><Relationship Id="rId9" Type="http://schemas.openxmlformats.org/officeDocument/2006/relationships/hyperlink" Target="http://teachers-make.com/"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5.png"/><Relationship Id="rId4" Type="http://schemas.openxmlformats.org/officeDocument/2006/relationships/image" Target="../media/image23.png"/><Relationship Id="rId9" Type="http://schemas.openxmlformats.org/officeDocument/2006/relationships/hyperlink" Target="http://teachers-make.com/"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0.png"/><Relationship Id="rId7" Type="http://schemas.openxmlformats.org/officeDocument/2006/relationships/hyperlink" Target="http://teachers-make.com/" TargetMode="External"/><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9.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2.png"/><Relationship Id="rId7" Type="http://schemas.openxmlformats.org/officeDocument/2006/relationships/hyperlink" Target="http://teachers-make.com/" TargetMode="External"/><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41.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8.png"/><Relationship Id="rId7" Type="http://schemas.openxmlformats.org/officeDocument/2006/relationships/hyperlink" Target="http://teachers-make.com/" TargetMode="External"/><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36.png"/><Relationship Id="rId26" Type="http://schemas.openxmlformats.org/officeDocument/2006/relationships/image" Target="../media/image43.png"/><Relationship Id="rId3" Type="http://schemas.openxmlformats.org/officeDocument/2006/relationships/image" Target="../media/image27.png"/><Relationship Id="rId21" Type="http://schemas.openxmlformats.org/officeDocument/2006/relationships/image" Target="../media/image38.png"/><Relationship Id="rId7" Type="http://schemas.openxmlformats.org/officeDocument/2006/relationships/image" Target="../media/image31.png"/><Relationship Id="rId12" Type="http://schemas.openxmlformats.org/officeDocument/2006/relationships/image" Target="../media/image21.png"/><Relationship Id="rId17" Type="http://schemas.openxmlformats.org/officeDocument/2006/relationships/image" Target="../media/image35.png"/><Relationship Id="rId25" Type="http://schemas.openxmlformats.org/officeDocument/2006/relationships/image" Target="../media/image42.png"/><Relationship Id="rId2" Type="http://schemas.openxmlformats.org/officeDocument/2006/relationships/hyperlink" Target="http://teachers-make.com/" TargetMode="External"/><Relationship Id="rId16" Type="http://schemas.openxmlformats.org/officeDocument/2006/relationships/image" Target="../media/image34.png"/><Relationship Id="rId20"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23.png"/><Relationship Id="rId24" Type="http://schemas.openxmlformats.org/officeDocument/2006/relationships/image" Target="../media/image41.png"/><Relationship Id="rId5" Type="http://schemas.openxmlformats.org/officeDocument/2006/relationships/image" Target="../media/image29.png"/><Relationship Id="rId15" Type="http://schemas.openxmlformats.org/officeDocument/2006/relationships/image" Target="../media/image33.png"/><Relationship Id="rId23" Type="http://schemas.openxmlformats.org/officeDocument/2006/relationships/image" Target="../media/image40.png"/><Relationship Id="rId10" Type="http://schemas.openxmlformats.org/officeDocument/2006/relationships/image" Target="../media/image22.png"/><Relationship Id="rId19" Type="http://schemas.openxmlformats.org/officeDocument/2006/relationships/image" Target="../media/image15.png"/><Relationship Id="rId4" Type="http://schemas.openxmlformats.org/officeDocument/2006/relationships/image" Target="../media/image28.png"/><Relationship Id="rId9" Type="http://schemas.openxmlformats.org/officeDocument/2006/relationships/image" Target="../media/image32.png"/><Relationship Id="rId14" Type="http://schemas.openxmlformats.org/officeDocument/2006/relationships/image" Target="../media/image25.png"/><Relationship Id="rId22" Type="http://schemas.openxmlformats.org/officeDocument/2006/relationships/image" Target="../media/image39.png"/><Relationship Id="rId27" Type="http://schemas.openxmlformats.org/officeDocument/2006/relationships/image" Target="../media/image44.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1.png"/><Relationship Id="rId18" Type="http://schemas.openxmlformats.org/officeDocument/2006/relationships/hyperlink" Target="http://teachers-make.com/" TargetMode="External"/><Relationship Id="rId3" Type="http://schemas.openxmlformats.org/officeDocument/2006/relationships/image" Target="../media/image27.png"/><Relationship Id="rId7" Type="http://schemas.openxmlformats.org/officeDocument/2006/relationships/image" Target="../media/image35.png"/><Relationship Id="rId12" Type="http://schemas.openxmlformats.org/officeDocument/2006/relationships/image" Target="../media/image36.png"/><Relationship Id="rId17" Type="http://schemas.openxmlformats.org/officeDocument/2006/relationships/image" Target="../media/image46.png"/><Relationship Id="rId2" Type="http://schemas.openxmlformats.org/officeDocument/2006/relationships/image" Target="../media/image32.png"/><Relationship Id="rId16"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33.png"/><Relationship Id="rId5" Type="http://schemas.openxmlformats.org/officeDocument/2006/relationships/image" Target="../media/image45.png"/><Relationship Id="rId15" Type="http://schemas.openxmlformats.org/officeDocument/2006/relationships/image" Target="../media/image29.png"/><Relationship Id="rId10" Type="http://schemas.openxmlformats.org/officeDocument/2006/relationships/image" Target="../media/image37.png"/><Relationship Id="rId4" Type="http://schemas.openxmlformats.org/officeDocument/2006/relationships/image" Target="../media/image20.png"/><Relationship Id="rId9" Type="http://schemas.openxmlformats.org/officeDocument/2006/relationships/image" Target="../media/image44.pn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35.png"/><Relationship Id="rId18" Type="http://schemas.openxmlformats.org/officeDocument/2006/relationships/image" Target="../media/image50.png"/><Relationship Id="rId3" Type="http://schemas.openxmlformats.org/officeDocument/2006/relationships/image" Target="../media/image32.png"/><Relationship Id="rId21" Type="http://schemas.openxmlformats.org/officeDocument/2006/relationships/image" Target="../media/image53.png"/><Relationship Id="rId7" Type="http://schemas.openxmlformats.org/officeDocument/2006/relationships/image" Target="../media/image38.png"/><Relationship Id="rId12" Type="http://schemas.openxmlformats.org/officeDocument/2006/relationships/image" Target="../media/image25.png"/><Relationship Id="rId17" Type="http://schemas.openxmlformats.org/officeDocument/2006/relationships/image" Target="../media/image29.png"/><Relationship Id="rId2" Type="http://schemas.openxmlformats.org/officeDocument/2006/relationships/image" Target="../media/image45.png"/><Relationship Id="rId16" Type="http://schemas.openxmlformats.org/officeDocument/2006/relationships/image" Target="../media/image49.png"/><Relationship Id="rId20"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4.png"/><Relationship Id="rId5" Type="http://schemas.openxmlformats.org/officeDocument/2006/relationships/image" Target="../media/image22.png"/><Relationship Id="rId15" Type="http://schemas.openxmlformats.org/officeDocument/2006/relationships/image" Target="../media/image48.png"/><Relationship Id="rId10" Type="http://schemas.openxmlformats.org/officeDocument/2006/relationships/image" Target="../media/image21.png"/><Relationship Id="rId19"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43.png"/><Relationship Id="rId14" Type="http://schemas.openxmlformats.org/officeDocument/2006/relationships/image" Target="../media/image47.png"/><Relationship Id="rId22" Type="http://schemas.openxmlformats.org/officeDocument/2006/relationships/hyperlink" Target="http://teachers-mak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FF69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3" name="Picture 2">
            <a:extLst>
              <a:ext uri="{FF2B5EF4-FFF2-40B4-BE49-F238E27FC236}">
                <a16:creationId xmlns:a16="http://schemas.microsoft.com/office/drawing/2014/main" id="{640E203B-3F11-59CC-16F6-5B62FB7AB8FE}"/>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2444497" y="1997192"/>
            <a:ext cx="4774180" cy="4099371"/>
          </a:xfrm>
          <a:prstGeom prst="rect">
            <a:avLst/>
          </a:prstGeom>
        </p:spPr>
      </p:pic>
      <p:pic>
        <p:nvPicPr>
          <p:cNvPr id="6" name="Picture 5">
            <a:extLst>
              <a:ext uri="{FF2B5EF4-FFF2-40B4-BE49-F238E27FC236}">
                <a16:creationId xmlns:a16="http://schemas.microsoft.com/office/drawing/2014/main" id="{9C805F80-BCFA-1EA8-A1EA-0248259303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1743" y="1796413"/>
            <a:ext cx="1344419" cy="4500930"/>
          </a:xfrm>
          <a:prstGeom prst="rect">
            <a:avLst/>
          </a:prstGeom>
        </p:spPr>
      </p:pic>
      <p:pic>
        <p:nvPicPr>
          <p:cNvPr id="8" name="Picture 7">
            <a:extLst>
              <a:ext uri="{FF2B5EF4-FFF2-40B4-BE49-F238E27FC236}">
                <a16:creationId xmlns:a16="http://schemas.microsoft.com/office/drawing/2014/main" id="{1A9519D7-83F3-90C3-B49D-D9473FF14D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81167" y="1875094"/>
            <a:ext cx="1344420" cy="4480560"/>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63919" y="612319"/>
            <a:ext cx="7961792"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3097300" y="918367"/>
            <a:ext cx="3172337" cy="1015663"/>
          </a:xfrm>
          <a:prstGeom prst="rect">
            <a:avLst/>
          </a:prstGeom>
          <a:noFill/>
        </p:spPr>
        <p:txBody>
          <a:bodyPr wrap="square" rtlCol="0">
            <a:spAutoFit/>
          </a:bodyPr>
          <a:lstStyle/>
          <a:p>
            <a:pPr algn="ctr"/>
            <a:r>
              <a:rPr lang="en-US" sz="6000" dirty="0">
                <a:solidFill>
                  <a:srgbClr val="002060"/>
                </a:solidFill>
              </a:rPr>
              <a:t>URECHEA</a:t>
            </a:r>
          </a:p>
        </p:txBody>
      </p:sp>
      <p:pic>
        <p:nvPicPr>
          <p:cNvPr id="7" name="Picture 6">
            <a:extLst>
              <a:ext uri="{FF2B5EF4-FFF2-40B4-BE49-F238E27FC236}">
                <a16:creationId xmlns:a16="http://schemas.microsoft.com/office/drawing/2014/main" id="{E7360D1C-AAF7-DECA-E311-0D66F9D2E1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213" y="3141250"/>
            <a:ext cx="2236367" cy="1678619"/>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DDB93CBA-B981-37CD-0D98-8DB83900EF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809262">
            <a:off x="517424" y="1441766"/>
            <a:ext cx="2373805" cy="178178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7109542F-842A-4879-871E-DF6E69940E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103777">
            <a:off x="3827798" y="1814216"/>
            <a:ext cx="1231842" cy="1284861"/>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A0A207BB-6859-7FE2-EEB6-FFD6668ED1C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53268" y="2747049"/>
            <a:ext cx="1402402" cy="1165973"/>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pic>
        <p:nvPicPr>
          <p:cNvPr id="23" name="Picture 22">
            <a:extLst>
              <a:ext uri="{FF2B5EF4-FFF2-40B4-BE49-F238E27FC236}">
                <a16:creationId xmlns:a16="http://schemas.microsoft.com/office/drawing/2014/main" id="{EDCB5E9B-2C78-0C11-B07C-B8F0B4F838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314671">
            <a:off x="1818928" y="4333163"/>
            <a:ext cx="2288743" cy="1477096"/>
          </a:xfrm>
          <a:prstGeom prst="rect">
            <a:avLst/>
          </a:prstGeom>
          <a:ln>
            <a:noFill/>
          </a:ln>
          <a:effectLst>
            <a:outerShdw blurRad="292100" dist="139700" dir="2700000" algn="tl" rotWithShape="0">
              <a:srgbClr val="333333">
                <a:alpha val="65000"/>
              </a:srgbClr>
            </a:outerShdw>
          </a:effectLst>
        </p:spPr>
      </p:pic>
      <p:sp>
        <p:nvSpPr>
          <p:cNvPr id="24" name="Scroll: Horizontal 23">
            <a:extLst>
              <a:ext uri="{FF2B5EF4-FFF2-40B4-BE49-F238E27FC236}">
                <a16:creationId xmlns:a16="http://schemas.microsoft.com/office/drawing/2014/main" id="{0583F091-F957-3E69-DF60-544F33F90A03}"/>
              </a:ext>
            </a:extLst>
          </p:cNvPr>
          <p:cNvSpPr/>
          <p:nvPr/>
        </p:nvSpPr>
        <p:spPr>
          <a:xfrm>
            <a:off x="141463" y="5521513"/>
            <a:ext cx="2749519" cy="1258387"/>
          </a:xfrm>
          <a:prstGeom prst="horizontalScroll">
            <a:avLst/>
          </a:prstGeom>
          <a:solidFill>
            <a:schemeClr val="accent2">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dirty="0">
                <a:solidFill>
                  <a:srgbClr val="002060"/>
                </a:solidFill>
              </a:rPr>
              <a:t>Material realizat de către profesor psihopedagog Corcheș Anca</a:t>
            </a:r>
            <a:endParaRPr lang="en-US" dirty="0">
              <a:solidFill>
                <a:srgbClr val="002060"/>
              </a:solidFill>
            </a:endParaRPr>
          </a:p>
        </p:txBody>
      </p:sp>
      <p:pic>
        <p:nvPicPr>
          <p:cNvPr id="11" name="Picture 10">
            <a:extLst>
              <a:ext uri="{FF2B5EF4-FFF2-40B4-BE49-F238E27FC236}">
                <a16:creationId xmlns:a16="http://schemas.microsoft.com/office/drawing/2014/main" id="{685AE25F-5781-4BC8-13BF-86F199ED942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002875">
            <a:off x="4226413" y="5113453"/>
            <a:ext cx="1167450" cy="1227014"/>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10FF7E33-3B06-811F-9CD6-963E2508F70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046849" y="4916941"/>
            <a:ext cx="1438344" cy="11763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472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123406"/>
            <a:ext cx="8570976" cy="548465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38E0031-C301-9EF1-C9F4-552A980DC0B7}"/>
              </a:ext>
            </a:extLst>
          </p:cNvPr>
          <p:cNvSpPr txBox="1"/>
          <p:nvPr/>
        </p:nvSpPr>
        <p:spPr>
          <a:xfrm>
            <a:off x="570467" y="120664"/>
            <a:ext cx="8003065" cy="984885"/>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a:t>igiena corpului uman</a:t>
            </a:r>
            <a:endParaRPr lang="en-US" sz="1400" dirty="0"/>
          </a:p>
          <a:p>
            <a:pPr algn="just"/>
            <a:r>
              <a:rPr lang="en-US" sz="1400" b="1" dirty="0"/>
              <a:t>NUME:…………………………………………………………………………</a:t>
            </a:r>
          </a:p>
          <a:p>
            <a:pPr algn="just"/>
            <a:r>
              <a:rPr lang="en-US" sz="1400" b="1" dirty="0"/>
              <a:t>DATA……………………………………………………………………………</a:t>
            </a:r>
          </a:p>
          <a:p>
            <a:pPr algn="just"/>
            <a:r>
              <a:rPr lang="en-US" sz="1600" dirty="0" err="1"/>
              <a:t>Notează</a:t>
            </a:r>
            <a:r>
              <a:rPr lang="en-US" sz="1600" dirty="0"/>
              <a:t> </a:t>
            </a:r>
            <a:r>
              <a:rPr lang="en-US" sz="1600" dirty="0" err="1"/>
              <a:t>în</a:t>
            </a:r>
            <a:r>
              <a:rPr lang="en-US" sz="1600" dirty="0"/>
              <a:t> </a:t>
            </a:r>
            <a:r>
              <a:rPr lang="en-US" sz="1600" dirty="0" err="1"/>
              <a:t>căsuțe</a:t>
            </a:r>
            <a:r>
              <a:rPr lang="en-US" sz="1600" dirty="0"/>
              <a:t> care </a:t>
            </a:r>
            <a:r>
              <a:rPr lang="en-US" sz="1600" dirty="0" err="1"/>
              <a:t>dintre</a:t>
            </a:r>
            <a:r>
              <a:rPr lang="en-US" sz="1600" dirty="0"/>
              <a:t> </a:t>
            </a:r>
            <a:r>
              <a:rPr lang="en-US" sz="1600" dirty="0" err="1"/>
              <a:t>următoarele</a:t>
            </a:r>
            <a:r>
              <a:rPr lang="en-US" sz="1600" dirty="0"/>
              <a:t> </a:t>
            </a:r>
            <a:r>
              <a:rPr lang="en-US" sz="1600" dirty="0" err="1"/>
              <a:t>afirmații</a:t>
            </a:r>
            <a:r>
              <a:rPr lang="en-US" sz="1600" dirty="0"/>
              <a:t> </a:t>
            </a:r>
            <a:r>
              <a:rPr lang="en-US" sz="1600" dirty="0" err="1"/>
              <a:t>sunt</a:t>
            </a:r>
            <a:r>
              <a:rPr lang="en-US" sz="1600" dirty="0"/>
              <a:t> </a:t>
            </a:r>
            <a:r>
              <a:rPr lang="en-US" sz="1600" dirty="0" err="1"/>
              <a:t>adevărate</a:t>
            </a:r>
            <a:r>
              <a:rPr lang="en-US" sz="1600" dirty="0"/>
              <a:t> (A) </a:t>
            </a:r>
            <a:r>
              <a:rPr lang="en-US" sz="1600" dirty="0" err="1"/>
              <a:t>și</a:t>
            </a:r>
            <a:r>
              <a:rPr lang="en-US" sz="1600" dirty="0"/>
              <a:t> care </a:t>
            </a:r>
            <a:r>
              <a:rPr lang="en-US" sz="1600" dirty="0" err="1"/>
              <a:t>sunt</a:t>
            </a:r>
            <a:r>
              <a:rPr lang="en-US" sz="1600" dirty="0"/>
              <a:t> false (F).</a:t>
            </a:r>
          </a:p>
        </p:txBody>
      </p:sp>
      <p:sp>
        <p:nvSpPr>
          <p:cNvPr id="27" name="TextBox 26">
            <a:extLst>
              <a:ext uri="{FF2B5EF4-FFF2-40B4-BE49-F238E27FC236}">
                <a16:creationId xmlns:a16="http://schemas.microsoft.com/office/drawing/2014/main" id="{A96637F6-1E4C-7260-1EF2-EE2F99EAEF11}"/>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28" name="TextBox 27">
            <a:extLst>
              <a:ext uri="{FF2B5EF4-FFF2-40B4-BE49-F238E27FC236}">
                <a16:creationId xmlns:a16="http://schemas.microsoft.com/office/drawing/2014/main" id="{307C88DE-C009-30A9-B29F-8146A5BE1067}"/>
              </a:ext>
            </a:extLst>
          </p:cNvPr>
          <p:cNvSpPr txBox="1"/>
          <p:nvPr/>
        </p:nvSpPr>
        <p:spPr>
          <a:xfrm>
            <a:off x="453091" y="1340503"/>
            <a:ext cx="5313680"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Oamenii au urechile lungi.</a:t>
            </a:r>
            <a:endParaRPr lang="en-US" sz="2400" dirty="0"/>
          </a:p>
        </p:txBody>
      </p:sp>
      <p:sp>
        <p:nvSpPr>
          <p:cNvPr id="29" name="Rectangle: Rounded Corners 28">
            <a:extLst>
              <a:ext uri="{FF2B5EF4-FFF2-40B4-BE49-F238E27FC236}">
                <a16:creationId xmlns:a16="http://schemas.microsoft.com/office/drawing/2014/main" id="{9F3DD437-24F2-4BF4-D7A6-3F46A2F6C9EB}"/>
              </a:ext>
            </a:extLst>
          </p:cNvPr>
          <p:cNvSpPr/>
          <p:nvPr/>
        </p:nvSpPr>
        <p:spPr>
          <a:xfrm>
            <a:off x="7352269" y="1233961"/>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6F08AF1C-BAC8-5D7D-5E3D-F7B7168F2742}"/>
              </a:ext>
            </a:extLst>
          </p:cNvPr>
          <p:cNvSpPr txBox="1"/>
          <p:nvPr/>
        </p:nvSpPr>
        <p:spPr>
          <a:xfrm>
            <a:off x="468889" y="1920901"/>
            <a:ext cx="688338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urechilor putem simți gustul mâncării.</a:t>
            </a:r>
            <a:endParaRPr lang="en-US" sz="2400" dirty="0"/>
          </a:p>
        </p:txBody>
      </p:sp>
      <p:sp>
        <p:nvSpPr>
          <p:cNvPr id="31" name="Rectangle: Rounded Corners 30">
            <a:extLst>
              <a:ext uri="{FF2B5EF4-FFF2-40B4-BE49-F238E27FC236}">
                <a16:creationId xmlns:a16="http://schemas.microsoft.com/office/drawing/2014/main" id="{204465A3-EC0E-874F-1897-9C29B934A2CF}"/>
              </a:ext>
            </a:extLst>
          </p:cNvPr>
          <p:cNvSpPr/>
          <p:nvPr/>
        </p:nvSpPr>
        <p:spPr>
          <a:xfrm>
            <a:off x="7352270" y="192611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F486C888-9801-F5C0-1AB4-A4E998EC7951}"/>
              </a:ext>
            </a:extLst>
          </p:cNvPr>
          <p:cNvSpPr txBox="1"/>
          <p:nvPr/>
        </p:nvSpPr>
        <p:spPr>
          <a:xfrm>
            <a:off x="496299" y="2468795"/>
            <a:ext cx="5703869"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Oamenii care ascultă muzica tare, pentru lungi perioade de timp</a:t>
            </a:r>
            <a:r>
              <a:rPr lang="en-US" sz="2400" dirty="0"/>
              <a:t>,</a:t>
            </a:r>
            <a:r>
              <a:rPr lang="ro-RO" sz="2400" dirty="0"/>
              <a:t> pot surzi.</a:t>
            </a:r>
            <a:endParaRPr lang="en-US" sz="2400" dirty="0"/>
          </a:p>
        </p:txBody>
      </p:sp>
      <p:sp>
        <p:nvSpPr>
          <p:cNvPr id="33" name="Rectangle: Rounded Corners 32">
            <a:extLst>
              <a:ext uri="{FF2B5EF4-FFF2-40B4-BE49-F238E27FC236}">
                <a16:creationId xmlns:a16="http://schemas.microsoft.com/office/drawing/2014/main" id="{2778C53E-C0F4-EB0A-D5AD-FB8B8670942D}"/>
              </a:ext>
            </a:extLst>
          </p:cNvPr>
          <p:cNvSpPr/>
          <p:nvPr/>
        </p:nvSpPr>
        <p:spPr>
          <a:xfrm>
            <a:off x="7352698" y="25870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Rounded Corners 33">
            <a:extLst>
              <a:ext uri="{FF2B5EF4-FFF2-40B4-BE49-F238E27FC236}">
                <a16:creationId xmlns:a16="http://schemas.microsoft.com/office/drawing/2014/main" id="{D3F86435-6ABA-4FEF-28C7-67FE9F91F886}"/>
              </a:ext>
            </a:extLst>
          </p:cNvPr>
          <p:cNvSpPr/>
          <p:nvPr/>
        </p:nvSpPr>
        <p:spPr>
          <a:xfrm>
            <a:off x="7352698" y="326578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BB264B7E-7A2C-64C3-7C76-5B341E617D0D}"/>
              </a:ext>
            </a:extLst>
          </p:cNvPr>
          <p:cNvSpPr txBox="1"/>
          <p:nvPr/>
        </p:nvSpPr>
        <p:spPr>
          <a:xfrm>
            <a:off x="456856" y="3327376"/>
            <a:ext cx="6139614"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Ne folosim de ochi ca să ascultăm o melodie.</a:t>
            </a:r>
            <a:endParaRPr lang="en-US" sz="2400" dirty="0"/>
          </a:p>
        </p:txBody>
      </p:sp>
      <p:sp>
        <p:nvSpPr>
          <p:cNvPr id="36" name="TextBox 35">
            <a:extLst>
              <a:ext uri="{FF2B5EF4-FFF2-40B4-BE49-F238E27FC236}">
                <a16:creationId xmlns:a16="http://schemas.microsoft.com/office/drawing/2014/main" id="{5AB60104-7849-FCB0-532E-EE3D42655032}"/>
              </a:ext>
            </a:extLst>
          </p:cNvPr>
          <p:cNvSpPr txBox="1"/>
          <p:nvPr/>
        </p:nvSpPr>
        <p:spPr>
          <a:xfrm>
            <a:off x="468889" y="4042366"/>
            <a:ext cx="638911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urechilor putem asculta o poveste.</a:t>
            </a:r>
            <a:endParaRPr lang="en-US" sz="2400" dirty="0"/>
          </a:p>
        </p:txBody>
      </p:sp>
      <p:sp>
        <p:nvSpPr>
          <p:cNvPr id="37" name="Rectangle: Rounded Corners 36">
            <a:extLst>
              <a:ext uri="{FF2B5EF4-FFF2-40B4-BE49-F238E27FC236}">
                <a16:creationId xmlns:a16="http://schemas.microsoft.com/office/drawing/2014/main" id="{D8B87C58-2D57-4649-1C74-0F879F73EB9A}"/>
              </a:ext>
            </a:extLst>
          </p:cNvPr>
          <p:cNvSpPr/>
          <p:nvPr/>
        </p:nvSpPr>
        <p:spPr>
          <a:xfrm>
            <a:off x="7364231" y="399118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Rounded Corners 37">
            <a:extLst>
              <a:ext uri="{FF2B5EF4-FFF2-40B4-BE49-F238E27FC236}">
                <a16:creationId xmlns:a16="http://schemas.microsoft.com/office/drawing/2014/main" id="{F9E9278D-5DB7-324A-D869-D23CE9462BE5}"/>
              </a:ext>
            </a:extLst>
          </p:cNvPr>
          <p:cNvSpPr/>
          <p:nvPr/>
        </p:nvSpPr>
        <p:spPr>
          <a:xfrm>
            <a:off x="7364230" y="47382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8E6F9DF8-6ABE-7D51-2723-6CC2DE1396CA}"/>
              </a:ext>
            </a:extLst>
          </p:cNvPr>
          <p:cNvSpPr txBox="1"/>
          <p:nvPr/>
        </p:nvSpPr>
        <p:spPr>
          <a:xfrm>
            <a:off x="468889" y="4770282"/>
            <a:ext cx="651577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Pavilionul urechii este format dintr-un cartilaj.</a:t>
            </a:r>
            <a:endParaRPr lang="en-US" sz="2400" dirty="0"/>
          </a:p>
        </p:txBody>
      </p:sp>
      <p:sp>
        <p:nvSpPr>
          <p:cNvPr id="40" name="TextBox 39">
            <a:extLst>
              <a:ext uri="{FF2B5EF4-FFF2-40B4-BE49-F238E27FC236}">
                <a16:creationId xmlns:a16="http://schemas.microsoft.com/office/drawing/2014/main" id="{F665A9CB-6BB2-792D-4AE8-E189A4AD91B0}"/>
              </a:ext>
            </a:extLst>
          </p:cNvPr>
          <p:cNvSpPr txBox="1"/>
          <p:nvPr/>
        </p:nvSpPr>
        <p:spPr>
          <a:xfrm>
            <a:off x="514054" y="5457869"/>
            <a:ext cx="6470606"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Atunci când ne dor urechile trebuie să mergem la medic.</a:t>
            </a:r>
            <a:endParaRPr lang="en-US" sz="2400" dirty="0"/>
          </a:p>
        </p:txBody>
      </p:sp>
      <p:sp>
        <p:nvSpPr>
          <p:cNvPr id="41" name="Rectangle: Rounded Corners 40">
            <a:extLst>
              <a:ext uri="{FF2B5EF4-FFF2-40B4-BE49-F238E27FC236}">
                <a16:creationId xmlns:a16="http://schemas.microsoft.com/office/drawing/2014/main" id="{A5EB3A34-127D-6E31-E1A8-6BF5D306C4EA}"/>
              </a:ext>
            </a:extLst>
          </p:cNvPr>
          <p:cNvSpPr/>
          <p:nvPr/>
        </p:nvSpPr>
        <p:spPr>
          <a:xfrm>
            <a:off x="7352269" y="552560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8128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B3DE74-9A74-45AE-850E-C79D40071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0" y="272953"/>
            <a:ext cx="2987659" cy="3077240"/>
          </a:xfrm>
          <a:prstGeom prst="rect">
            <a:avLst/>
          </a:prstGeom>
        </p:spPr>
      </p:pic>
      <p:grpSp>
        <p:nvGrpSpPr>
          <p:cNvPr id="8" name="Group 7">
            <a:extLst>
              <a:ext uri="{FF2B5EF4-FFF2-40B4-BE49-F238E27FC236}">
                <a16:creationId xmlns:a16="http://schemas.microsoft.com/office/drawing/2014/main" id="{29EBE54B-3A8D-631B-0007-ADDDD549DA6D}"/>
              </a:ext>
            </a:extLst>
          </p:cNvPr>
          <p:cNvGrpSpPr/>
          <p:nvPr/>
        </p:nvGrpSpPr>
        <p:grpSpPr>
          <a:xfrm flipH="1">
            <a:off x="413419" y="434029"/>
            <a:ext cx="1822730" cy="2310243"/>
            <a:chOff x="4141758" y="3019381"/>
            <a:chExt cx="837871" cy="1028784"/>
          </a:xfrm>
        </p:grpSpPr>
        <p:pic>
          <p:nvPicPr>
            <p:cNvPr id="9" name="Picture 8">
              <a:extLst>
                <a:ext uri="{FF2B5EF4-FFF2-40B4-BE49-F238E27FC236}">
                  <a16:creationId xmlns:a16="http://schemas.microsoft.com/office/drawing/2014/main" id="{44244F1D-0648-3325-6F64-9BA89420A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10" name="Group 9">
              <a:extLst>
                <a:ext uri="{FF2B5EF4-FFF2-40B4-BE49-F238E27FC236}">
                  <a16:creationId xmlns:a16="http://schemas.microsoft.com/office/drawing/2014/main" id="{29FAEFEC-4AA5-8CC5-D555-E24AB1D1AF32}"/>
                </a:ext>
              </a:extLst>
            </p:cNvPr>
            <p:cNvGrpSpPr/>
            <p:nvPr/>
          </p:nvGrpSpPr>
          <p:grpSpPr>
            <a:xfrm>
              <a:off x="4141758" y="3335066"/>
              <a:ext cx="206304" cy="392524"/>
              <a:chOff x="4133146" y="3418564"/>
              <a:chExt cx="206304" cy="392524"/>
            </a:xfrm>
          </p:grpSpPr>
          <p:cxnSp>
            <p:nvCxnSpPr>
              <p:cNvPr id="11" name="Straight Connector 10">
                <a:extLst>
                  <a:ext uri="{FF2B5EF4-FFF2-40B4-BE49-F238E27FC236}">
                    <a16:creationId xmlns:a16="http://schemas.microsoft.com/office/drawing/2014/main" id="{7BDC28BC-0BF7-6EFB-E78F-C82746F630CA}"/>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88F852C-4968-C6DB-D3F4-C88C6C39DAF8}"/>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D64BD08-1B33-A014-2846-1940E1B2E8E0}"/>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9" name="Rectangle 28">
            <a:extLst>
              <a:ext uri="{FF2B5EF4-FFF2-40B4-BE49-F238E27FC236}">
                <a16:creationId xmlns:a16="http://schemas.microsoft.com/office/drawing/2014/main" id="{A6ACDB3D-4552-571A-CE23-6E36497F49AF}"/>
              </a:ext>
            </a:extLst>
          </p:cNvPr>
          <p:cNvSpPr/>
          <p:nvPr/>
        </p:nvSpPr>
        <p:spPr>
          <a:xfrm>
            <a:off x="432733" y="2744272"/>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AUZI?</a:t>
            </a:r>
            <a:endParaRPr lang="en-US" sz="2400" b="1" dirty="0">
              <a:solidFill>
                <a:schemeClr val="tx1"/>
              </a:solidFill>
            </a:endParaRPr>
          </a:p>
        </p:txBody>
      </p:sp>
      <p:grpSp>
        <p:nvGrpSpPr>
          <p:cNvPr id="19" name="Group 18">
            <a:extLst>
              <a:ext uri="{FF2B5EF4-FFF2-40B4-BE49-F238E27FC236}">
                <a16:creationId xmlns:a16="http://schemas.microsoft.com/office/drawing/2014/main" id="{E92A58E2-20EE-85DC-D609-5A64818E28FD}"/>
              </a:ext>
            </a:extLst>
          </p:cNvPr>
          <p:cNvGrpSpPr/>
          <p:nvPr/>
        </p:nvGrpSpPr>
        <p:grpSpPr>
          <a:xfrm>
            <a:off x="3080316" y="272953"/>
            <a:ext cx="2987660" cy="6322993"/>
            <a:chOff x="188633" y="305027"/>
            <a:chExt cx="2987660" cy="6322993"/>
          </a:xfrm>
        </p:grpSpPr>
        <p:grpSp>
          <p:nvGrpSpPr>
            <p:cNvPr id="20" name="Group 19">
              <a:extLst>
                <a:ext uri="{FF2B5EF4-FFF2-40B4-BE49-F238E27FC236}">
                  <a16:creationId xmlns:a16="http://schemas.microsoft.com/office/drawing/2014/main" id="{A57E3D9C-2743-EEA5-D9B3-BB40576D06AD}"/>
                </a:ext>
              </a:extLst>
            </p:cNvPr>
            <p:cNvGrpSpPr/>
            <p:nvPr/>
          </p:nvGrpSpPr>
          <p:grpSpPr>
            <a:xfrm>
              <a:off x="188633" y="305027"/>
              <a:ext cx="2987659" cy="3077240"/>
              <a:chOff x="666429" y="207417"/>
              <a:chExt cx="2987659" cy="3077240"/>
            </a:xfrm>
          </p:grpSpPr>
          <p:pic>
            <p:nvPicPr>
              <p:cNvPr id="31" name="Picture 30">
                <a:extLst>
                  <a:ext uri="{FF2B5EF4-FFF2-40B4-BE49-F238E27FC236}">
                    <a16:creationId xmlns:a16="http://schemas.microsoft.com/office/drawing/2014/main" id="{C6D3BD62-22A2-8124-F5C0-AF3B76FB8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grpSp>
            <p:nvGrpSpPr>
              <p:cNvPr id="32" name="Group 31">
                <a:extLst>
                  <a:ext uri="{FF2B5EF4-FFF2-40B4-BE49-F238E27FC236}">
                    <a16:creationId xmlns:a16="http://schemas.microsoft.com/office/drawing/2014/main" id="{AB8D87A8-CDE7-EC32-EE53-453E98487B5E}"/>
                  </a:ext>
                </a:extLst>
              </p:cNvPr>
              <p:cNvGrpSpPr/>
              <p:nvPr/>
            </p:nvGrpSpPr>
            <p:grpSpPr>
              <a:xfrm flipH="1">
                <a:off x="979428" y="368493"/>
                <a:ext cx="1822730" cy="2310243"/>
                <a:chOff x="4141758" y="3019381"/>
                <a:chExt cx="837871" cy="1028784"/>
              </a:xfrm>
            </p:grpSpPr>
            <p:pic>
              <p:nvPicPr>
                <p:cNvPr id="35" name="Picture 34">
                  <a:extLst>
                    <a:ext uri="{FF2B5EF4-FFF2-40B4-BE49-F238E27FC236}">
                      <a16:creationId xmlns:a16="http://schemas.microsoft.com/office/drawing/2014/main" id="{FB1517F7-5A90-76BE-DFBC-631F97713E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36" name="Group 35">
                  <a:extLst>
                    <a:ext uri="{FF2B5EF4-FFF2-40B4-BE49-F238E27FC236}">
                      <a16:creationId xmlns:a16="http://schemas.microsoft.com/office/drawing/2014/main" id="{C76E0DBD-73C9-6D3A-9CE5-580BE5E03F01}"/>
                    </a:ext>
                  </a:extLst>
                </p:cNvPr>
                <p:cNvGrpSpPr/>
                <p:nvPr/>
              </p:nvGrpSpPr>
              <p:grpSpPr>
                <a:xfrm>
                  <a:off x="4141758" y="3335066"/>
                  <a:ext cx="206304" cy="392524"/>
                  <a:chOff x="4133146" y="3418564"/>
                  <a:chExt cx="206304" cy="392524"/>
                </a:xfrm>
              </p:grpSpPr>
              <p:cxnSp>
                <p:nvCxnSpPr>
                  <p:cNvPr id="37" name="Straight Connector 36">
                    <a:extLst>
                      <a:ext uri="{FF2B5EF4-FFF2-40B4-BE49-F238E27FC236}">
                        <a16:creationId xmlns:a16="http://schemas.microsoft.com/office/drawing/2014/main" id="{10A7B09D-5D62-2205-1D49-1E076ADA57CD}"/>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6D8D112-1C96-9965-81DE-35D9491970BF}"/>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B035CB7-97C1-600A-5D23-66470DE8E6EE}"/>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4" name="Rectangle 33">
                <a:extLst>
                  <a:ext uri="{FF2B5EF4-FFF2-40B4-BE49-F238E27FC236}">
                    <a16:creationId xmlns:a16="http://schemas.microsoft.com/office/drawing/2014/main" id="{D4EFAAE9-A2DB-848E-E182-E13AB23FDC4A}"/>
                  </a:ext>
                </a:extLst>
              </p:cNvPr>
              <p:cNvSpPr/>
              <p:nvPr/>
            </p:nvSpPr>
            <p:spPr>
              <a:xfrm>
                <a:off x="998742" y="2678736"/>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AUZI?</a:t>
                </a:r>
                <a:endParaRPr lang="en-US" sz="2400" b="1" dirty="0">
                  <a:solidFill>
                    <a:schemeClr val="tx1"/>
                  </a:solidFill>
                </a:endParaRPr>
              </a:p>
            </p:txBody>
          </p:sp>
        </p:grpSp>
        <p:grpSp>
          <p:nvGrpSpPr>
            <p:cNvPr id="21" name="Group 20">
              <a:extLst>
                <a:ext uri="{FF2B5EF4-FFF2-40B4-BE49-F238E27FC236}">
                  <a16:creationId xmlns:a16="http://schemas.microsoft.com/office/drawing/2014/main" id="{90BEFD84-0A91-2BD4-BEAD-7E32926735E5}"/>
                </a:ext>
              </a:extLst>
            </p:cNvPr>
            <p:cNvGrpSpPr/>
            <p:nvPr/>
          </p:nvGrpSpPr>
          <p:grpSpPr>
            <a:xfrm>
              <a:off x="188634" y="3539881"/>
              <a:ext cx="2987659" cy="3088139"/>
              <a:chOff x="666429" y="207417"/>
              <a:chExt cx="2987659" cy="3088139"/>
            </a:xfrm>
          </p:grpSpPr>
          <p:pic>
            <p:nvPicPr>
              <p:cNvPr id="22" name="Picture 21">
                <a:extLst>
                  <a:ext uri="{FF2B5EF4-FFF2-40B4-BE49-F238E27FC236}">
                    <a16:creationId xmlns:a16="http://schemas.microsoft.com/office/drawing/2014/main" id="{34511AA7-C9F1-62A9-B20F-27D6CAF8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grpSp>
            <p:nvGrpSpPr>
              <p:cNvPr id="23" name="Group 22">
                <a:extLst>
                  <a:ext uri="{FF2B5EF4-FFF2-40B4-BE49-F238E27FC236}">
                    <a16:creationId xmlns:a16="http://schemas.microsoft.com/office/drawing/2014/main" id="{D6054A30-BA84-1044-DA69-8006C87EA9FF}"/>
                  </a:ext>
                </a:extLst>
              </p:cNvPr>
              <p:cNvGrpSpPr/>
              <p:nvPr/>
            </p:nvGrpSpPr>
            <p:grpSpPr>
              <a:xfrm flipH="1">
                <a:off x="979428" y="368493"/>
                <a:ext cx="1822730" cy="2310243"/>
                <a:chOff x="4141758" y="3019381"/>
                <a:chExt cx="837871" cy="1028784"/>
              </a:xfrm>
            </p:grpSpPr>
            <p:pic>
              <p:nvPicPr>
                <p:cNvPr id="25" name="Picture 24">
                  <a:extLst>
                    <a:ext uri="{FF2B5EF4-FFF2-40B4-BE49-F238E27FC236}">
                      <a16:creationId xmlns:a16="http://schemas.microsoft.com/office/drawing/2014/main" id="{2F70DE07-4A12-F057-AEF4-32C83CF10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26" name="Group 25">
                  <a:extLst>
                    <a:ext uri="{FF2B5EF4-FFF2-40B4-BE49-F238E27FC236}">
                      <a16:creationId xmlns:a16="http://schemas.microsoft.com/office/drawing/2014/main" id="{AE99E3EA-4CB5-AEDD-8F25-AADC13B0545D}"/>
                    </a:ext>
                  </a:extLst>
                </p:cNvPr>
                <p:cNvGrpSpPr/>
                <p:nvPr/>
              </p:nvGrpSpPr>
              <p:grpSpPr>
                <a:xfrm>
                  <a:off x="4141758" y="3335066"/>
                  <a:ext cx="206304" cy="392524"/>
                  <a:chOff x="4133146" y="3418564"/>
                  <a:chExt cx="206304" cy="392524"/>
                </a:xfrm>
              </p:grpSpPr>
              <p:cxnSp>
                <p:nvCxnSpPr>
                  <p:cNvPr id="27" name="Straight Connector 26">
                    <a:extLst>
                      <a:ext uri="{FF2B5EF4-FFF2-40B4-BE49-F238E27FC236}">
                        <a16:creationId xmlns:a16="http://schemas.microsoft.com/office/drawing/2014/main" id="{7D2332DB-AE49-2022-608F-0D0926527D10}"/>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42C640F-1F02-D211-7ACE-F5046CFE23E1}"/>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5C2B609-766B-CBC6-8164-43995CAAF1C8}"/>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4" name="Rectangle 23">
                <a:extLst>
                  <a:ext uri="{FF2B5EF4-FFF2-40B4-BE49-F238E27FC236}">
                    <a16:creationId xmlns:a16="http://schemas.microsoft.com/office/drawing/2014/main" id="{F45365EC-3298-D651-C3DC-8CAFB01F6FF6}"/>
                  </a:ext>
                </a:extLst>
              </p:cNvPr>
              <p:cNvSpPr/>
              <p:nvPr/>
            </p:nvSpPr>
            <p:spPr>
              <a:xfrm>
                <a:off x="730249" y="2689635"/>
                <a:ext cx="2820545"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AUZI?</a:t>
                </a:r>
                <a:endParaRPr lang="en-US" sz="2400" b="1" dirty="0">
                  <a:solidFill>
                    <a:schemeClr val="tx1"/>
                  </a:solidFill>
                </a:endParaRPr>
              </a:p>
            </p:txBody>
          </p:sp>
        </p:grpSp>
      </p:grpSp>
      <p:grpSp>
        <p:nvGrpSpPr>
          <p:cNvPr id="41" name="Group 40">
            <a:extLst>
              <a:ext uri="{FF2B5EF4-FFF2-40B4-BE49-F238E27FC236}">
                <a16:creationId xmlns:a16="http://schemas.microsoft.com/office/drawing/2014/main" id="{61588FD1-1256-0494-DD2A-5B24C2E882F8}"/>
              </a:ext>
            </a:extLst>
          </p:cNvPr>
          <p:cNvGrpSpPr/>
          <p:nvPr/>
        </p:nvGrpSpPr>
        <p:grpSpPr>
          <a:xfrm>
            <a:off x="6055920" y="272953"/>
            <a:ext cx="2987659" cy="3077240"/>
            <a:chOff x="666429" y="207417"/>
            <a:chExt cx="2987659" cy="3077240"/>
          </a:xfrm>
        </p:grpSpPr>
        <p:pic>
          <p:nvPicPr>
            <p:cNvPr id="51" name="Picture 50">
              <a:extLst>
                <a:ext uri="{FF2B5EF4-FFF2-40B4-BE49-F238E27FC236}">
                  <a16:creationId xmlns:a16="http://schemas.microsoft.com/office/drawing/2014/main" id="{DB0D0DB6-393C-93E9-31DF-89701DD45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grpSp>
          <p:nvGrpSpPr>
            <p:cNvPr id="52" name="Group 51">
              <a:extLst>
                <a:ext uri="{FF2B5EF4-FFF2-40B4-BE49-F238E27FC236}">
                  <a16:creationId xmlns:a16="http://schemas.microsoft.com/office/drawing/2014/main" id="{F986112D-20C7-B595-7CFB-D689C8EC4016}"/>
                </a:ext>
              </a:extLst>
            </p:cNvPr>
            <p:cNvGrpSpPr/>
            <p:nvPr/>
          </p:nvGrpSpPr>
          <p:grpSpPr>
            <a:xfrm flipH="1">
              <a:off x="979428" y="368493"/>
              <a:ext cx="1822730" cy="2310243"/>
              <a:chOff x="4141758" y="3019381"/>
              <a:chExt cx="837871" cy="1028784"/>
            </a:xfrm>
          </p:grpSpPr>
          <p:pic>
            <p:nvPicPr>
              <p:cNvPr id="54" name="Picture 53">
                <a:extLst>
                  <a:ext uri="{FF2B5EF4-FFF2-40B4-BE49-F238E27FC236}">
                    <a16:creationId xmlns:a16="http://schemas.microsoft.com/office/drawing/2014/main" id="{B4C2DB2A-B865-0FC5-CB0A-7DFFC7EBE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55" name="Group 54">
                <a:extLst>
                  <a:ext uri="{FF2B5EF4-FFF2-40B4-BE49-F238E27FC236}">
                    <a16:creationId xmlns:a16="http://schemas.microsoft.com/office/drawing/2014/main" id="{9D006093-C114-E1F0-A6A6-26C8B5AE6195}"/>
                  </a:ext>
                </a:extLst>
              </p:cNvPr>
              <p:cNvGrpSpPr/>
              <p:nvPr/>
            </p:nvGrpSpPr>
            <p:grpSpPr>
              <a:xfrm>
                <a:off x="4141758" y="3335066"/>
                <a:ext cx="206304" cy="392524"/>
                <a:chOff x="4133146" y="3418564"/>
                <a:chExt cx="206304" cy="392524"/>
              </a:xfrm>
            </p:grpSpPr>
            <p:cxnSp>
              <p:nvCxnSpPr>
                <p:cNvPr id="56" name="Straight Connector 55">
                  <a:extLst>
                    <a:ext uri="{FF2B5EF4-FFF2-40B4-BE49-F238E27FC236}">
                      <a16:creationId xmlns:a16="http://schemas.microsoft.com/office/drawing/2014/main" id="{BACCBE62-48B8-4A17-64BE-7FAEAAFAC1C2}"/>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8908C18-1E54-4027-9DB5-353C1B9C9647}"/>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2ED8742-4718-6DA5-FFC7-1E5DC5A76172}"/>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3" name="Rectangle 52">
              <a:extLst>
                <a:ext uri="{FF2B5EF4-FFF2-40B4-BE49-F238E27FC236}">
                  <a16:creationId xmlns:a16="http://schemas.microsoft.com/office/drawing/2014/main" id="{03708146-F229-67C0-E8AB-5B3DC2A647C4}"/>
                </a:ext>
              </a:extLst>
            </p:cNvPr>
            <p:cNvSpPr/>
            <p:nvPr/>
          </p:nvSpPr>
          <p:spPr>
            <a:xfrm>
              <a:off x="998742" y="2678736"/>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AUZI?</a:t>
              </a:r>
              <a:endParaRPr lang="en-US" sz="2400" b="1" dirty="0">
                <a:solidFill>
                  <a:schemeClr val="tx1"/>
                </a:solidFill>
              </a:endParaRPr>
            </a:p>
          </p:txBody>
        </p:sp>
      </p:grpSp>
      <p:grpSp>
        <p:nvGrpSpPr>
          <p:cNvPr id="42" name="Group 41">
            <a:extLst>
              <a:ext uri="{FF2B5EF4-FFF2-40B4-BE49-F238E27FC236}">
                <a16:creationId xmlns:a16="http://schemas.microsoft.com/office/drawing/2014/main" id="{F06153D4-8CE3-1F36-B55D-4966CB1230A6}"/>
              </a:ext>
            </a:extLst>
          </p:cNvPr>
          <p:cNvGrpSpPr/>
          <p:nvPr/>
        </p:nvGrpSpPr>
        <p:grpSpPr>
          <a:xfrm>
            <a:off x="6041635" y="3507807"/>
            <a:ext cx="3001945" cy="3077240"/>
            <a:chOff x="652143" y="207417"/>
            <a:chExt cx="3001945" cy="3077240"/>
          </a:xfrm>
        </p:grpSpPr>
        <p:pic>
          <p:nvPicPr>
            <p:cNvPr id="43" name="Picture 42">
              <a:extLst>
                <a:ext uri="{FF2B5EF4-FFF2-40B4-BE49-F238E27FC236}">
                  <a16:creationId xmlns:a16="http://schemas.microsoft.com/office/drawing/2014/main" id="{C3B098D9-E5A6-B42A-4A63-FCCE5AE48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grpSp>
          <p:nvGrpSpPr>
            <p:cNvPr id="44" name="Group 43">
              <a:extLst>
                <a:ext uri="{FF2B5EF4-FFF2-40B4-BE49-F238E27FC236}">
                  <a16:creationId xmlns:a16="http://schemas.microsoft.com/office/drawing/2014/main" id="{F2819E75-9E7D-4418-4E9A-B965A313C6AF}"/>
                </a:ext>
              </a:extLst>
            </p:cNvPr>
            <p:cNvGrpSpPr/>
            <p:nvPr/>
          </p:nvGrpSpPr>
          <p:grpSpPr>
            <a:xfrm flipH="1">
              <a:off x="979428" y="368493"/>
              <a:ext cx="1822730" cy="2310243"/>
              <a:chOff x="4141758" y="3019381"/>
              <a:chExt cx="837871" cy="1028784"/>
            </a:xfrm>
          </p:grpSpPr>
          <p:pic>
            <p:nvPicPr>
              <p:cNvPr id="46" name="Picture 45">
                <a:extLst>
                  <a:ext uri="{FF2B5EF4-FFF2-40B4-BE49-F238E27FC236}">
                    <a16:creationId xmlns:a16="http://schemas.microsoft.com/office/drawing/2014/main" id="{23EE4917-DB5B-0427-78CB-22AE28560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47" name="Group 46">
                <a:extLst>
                  <a:ext uri="{FF2B5EF4-FFF2-40B4-BE49-F238E27FC236}">
                    <a16:creationId xmlns:a16="http://schemas.microsoft.com/office/drawing/2014/main" id="{57E61190-41B8-1D7C-5C80-90188E32B6CA}"/>
                  </a:ext>
                </a:extLst>
              </p:cNvPr>
              <p:cNvGrpSpPr/>
              <p:nvPr/>
            </p:nvGrpSpPr>
            <p:grpSpPr>
              <a:xfrm>
                <a:off x="4141758" y="3335066"/>
                <a:ext cx="206304" cy="392524"/>
                <a:chOff x="4133146" y="3418564"/>
                <a:chExt cx="206304" cy="392524"/>
              </a:xfrm>
            </p:grpSpPr>
            <p:cxnSp>
              <p:nvCxnSpPr>
                <p:cNvPr id="48" name="Straight Connector 47">
                  <a:extLst>
                    <a:ext uri="{FF2B5EF4-FFF2-40B4-BE49-F238E27FC236}">
                      <a16:creationId xmlns:a16="http://schemas.microsoft.com/office/drawing/2014/main" id="{1C013A4E-ECC5-288E-DC8B-D0A467A941E6}"/>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8F17CAAE-2275-42D8-1BA5-FEA5F9020F9D}"/>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2BCEB318-DBEB-BDD3-81A1-29D6EDDA9139}"/>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5" name="Rectangle 44">
              <a:extLst>
                <a:ext uri="{FF2B5EF4-FFF2-40B4-BE49-F238E27FC236}">
                  <a16:creationId xmlns:a16="http://schemas.microsoft.com/office/drawing/2014/main" id="{9E7B96D4-DC84-EC3C-EC69-C967D4D09671}"/>
                </a:ext>
              </a:extLst>
            </p:cNvPr>
            <p:cNvSpPr/>
            <p:nvPr/>
          </p:nvSpPr>
          <p:spPr>
            <a:xfrm>
              <a:off x="652143" y="2656873"/>
              <a:ext cx="2950203"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AUZI?</a:t>
              </a:r>
              <a:endParaRPr lang="en-US" sz="2400" b="1" dirty="0">
                <a:solidFill>
                  <a:schemeClr val="tx1"/>
                </a:solidFill>
              </a:endParaRPr>
            </a:p>
          </p:txBody>
        </p:sp>
      </p:grpSp>
      <p:sp>
        <p:nvSpPr>
          <p:cNvPr id="60" name="TextBox 59">
            <a:extLst>
              <a:ext uri="{FF2B5EF4-FFF2-40B4-BE49-F238E27FC236}">
                <a16:creationId xmlns:a16="http://schemas.microsoft.com/office/drawing/2014/main" id="{6A2751EE-CF2E-4644-8A3D-9049E6C802B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4">
                  <a:extLst>
                    <a:ext uri="{A12FA001-AC4F-418D-AE19-62706E023703}">
                      <ahyp:hlinkClr xmlns:ahyp="http://schemas.microsoft.com/office/drawing/2018/hyperlinkcolor" val="tx"/>
                    </a:ext>
                  </a:extLst>
                </a:hlinkClick>
              </a:rPr>
              <a:t>http://teachers-make.com</a:t>
            </a:r>
            <a:r>
              <a:rPr lang="en-US" sz="1400" dirty="0"/>
              <a:t> </a:t>
            </a:r>
          </a:p>
        </p:txBody>
      </p:sp>
      <p:pic>
        <p:nvPicPr>
          <p:cNvPr id="61" name="Picture 60">
            <a:extLst>
              <a:ext uri="{FF2B5EF4-FFF2-40B4-BE49-F238E27FC236}">
                <a16:creationId xmlns:a16="http://schemas.microsoft.com/office/drawing/2014/main" id="{E61A11B1-50F2-6B55-6828-FDC92817FF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66" name="Group 65">
            <a:extLst>
              <a:ext uri="{FF2B5EF4-FFF2-40B4-BE49-F238E27FC236}">
                <a16:creationId xmlns:a16="http://schemas.microsoft.com/office/drawing/2014/main" id="{4EDEEEC8-5998-DBD1-9CFA-5074CD25CECC}"/>
              </a:ext>
            </a:extLst>
          </p:cNvPr>
          <p:cNvGrpSpPr/>
          <p:nvPr/>
        </p:nvGrpSpPr>
        <p:grpSpPr>
          <a:xfrm>
            <a:off x="-480277" y="3257031"/>
            <a:ext cx="3605100" cy="3343745"/>
            <a:chOff x="-480277" y="3257031"/>
            <a:chExt cx="3605100" cy="3343745"/>
          </a:xfrm>
        </p:grpSpPr>
        <p:grpSp>
          <p:nvGrpSpPr>
            <p:cNvPr id="2" name="Group 1">
              <a:extLst>
                <a:ext uri="{FF2B5EF4-FFF2-40B4-BE49-F238E27FC236}">
                  <a16:creationId xmlns:a16="http://schemas.microsoft.com/office/drawing/2014/main" id="{4B79E952-7B98-001F-C881-8F69DEFD7736}"/>
                </a:ext>
              </a:extLst>
            </p:cNvPr>
            <p:cNvGrpSpPr/>
            <p:nvPr/>
          </p:nvGrpSpPr>
          <p:grpSpPr>
            <a:xfrm>
              <a:off x="100421" y="3507807"/>
              <a:ext cx="3024402" cy="3092969"/>
              <a:chOff x="666429" y="207417"/>
              <a:chExt cx="3024402" cy="3092969"/>
            </a:xfrm>
          </p:grpSpPr>
          <p:pic>
            <p:nvPicPr>
              <p:cNvPr id="4" name="Picture 3">
                <a:extLst>
                  <a:ext uri="{FF2B5EF4-FFF2-40B4-BE49-F238E27FC236}">
                    <a16:creationId xmlns:a16="http://schemas.microsoft.com/office/drawing/2014/main" id="{9D15C3DA-765C-39B4-5FD8-6C9A3293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grpSp>
            <p:nvGrpSpPr>
              <p:cNvPr id="5" name="Group 4">
                <a:extLst>
                  <a:ext uri="{FF2B5EF4-FFF2-40B4-BE49-F238E27FC236}">
                    <a16:creationId xmlns:a16="http://schemas.microsoft.com/office/drawing/2014/main" id="{79744F0E-4276-0308-8C3B-4FF4617A1E55}"/>
                  </a:ext>
                </a:extLst>
              </p:cNvPr>
              <p:cNvGrpSpPr/>
              <p:nvPr/>
            </p:nvGrpSpPr>
            <p:grpSpPr>
              <a:xfrm flipH="1">
                <a:off x="979428" y="368493"/>
                <a:ext cx="1822730" cy="2310243"/>
                <a:chOff x="4141758" y="3019381"/>
                <a:chExt cx="837871" cy="1028784"/>
              </a:xfrm>
            </p:grpSpPr>
            <p:pic>
              <p:nvPicPr>
                <p:cNvPr id="7" name="Picture 6">
                  <a:extLst>
                    <a:ext uri="{FF2B5EF4-FFF2-40B4-BE49-F238E27FC236}">
                      <a16:creationId xmlns:a16="http://schemas.microsoft.com/office/drawing/2014/main" id="{924D60AE-9A68-1387-8001-8332ED6F50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14" name="Group 13">
                  <a:extLst>
                    <a:ext uri="{FF2B5EF4-FFF2-40B4-BE49-F238E27FC236}">
                      <a16:creationId xmlns:a16="http://schemas.microsoft.com/office/drawing/2014/main" id="{8877807F-590D-9FBD-B5DE-BC103A4D7C98}"/>
                    </a:ext>
                  </a:extLst>
                </p:cNvPr>
                <p:cNvGrpSpPr/>
                <p:nvPr/>
              </p:nvGrpSpPr>
              <p:grpSpPr>
                <a:xfrm>
                  <a:off x="4141758" y="3335066"/>
                  <a:ext cx="206304" cy="392524"/>
                  <a:chOff x="4133146" y="3418564"/>
                  <a:chExt cx="206304" cy="392524"/>
                </a:xfrm>
              </p:grpSpPr>
              <p:cxnSp>
                <p:nvCxnSpPr>
                  <p:cNvPr id="15" name="Straight Connector 14">
                    <a:extLst>
                      <a:ext uri="{FF2B5EF4-FFF2-40B4-BE49-F238E27FC236}">
                        <a16:creationId xmlns:a16="http://schemas.microsoft.com/office/drawing/2014/main" id="{B8CA71E4-D357-BC61-BA73-CF2C8852A991}"/>
                      </a:ext>
                    </a:extLst>
                  </p:cNvPr>
                  <p:cNvCxnSpPr>
                    <a:cxnSpLocks/>
                  </p:cNvCxnSpPr>
                  <p:nvPr/>
                </p:nvCxnSpPr>
                <p:spPr>
                  <a:xfrm>
                    <a:off x="4133146" y="3418564"/>
                    <a:ext cx="182945" cy="5679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19DCA05-4FCE-D579-EFE2-BC58320734BA}"/>
                      </a:ext>
                    </a:extLst>
                  </p:cNvPr>
                  <p:cNvCxnSpPr>
                    <a:cxnSpLocks/>
                  </p:cNvCxnSpPr>
                  <p:nvPr/>
                </p:nvCxnSpPr>
                <p:spPr>
                  <a:xfrm>
                    <a:off x="4133146" y="3617271"/>
                    <a:ext cx="18294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8D65AF6-D294-4722-B6B5-D29285E2B53B}"/>
                      </a:ext>
                    </a:extLst>
                  </p:cNvPr>
                  <p:cNvCxnSpPr>
                    <a:cxnSpLocks/>
                  </p:cNvCxnSpPr>
                  <p:nvPr/>
                </p:nvCxnSpPr>
                <p:spPr>
                  <a:xfrm flipV="1">
                    <a:off x="4169811" y="3731104"/>
                    <a:ext cx="169639" cy="79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 name="Rectangle 5">
                <a:extLst>
                  <a:ext uri="{FF2B5EF4-FFF2-40B4-BE49-F238E27FC236}">
                    <a16:creationId xmlns:a16="http://schemas.microsoft.com/office/drawing/2014/main" id="{CE3F61EC-93DF-CF5A-AACE-E27C8E737D47}"/>
                  </a:ext>
                </a:extLst>
              </p:cNvPr>
              <p:cNvSpPr/>
              <p:nvPr/>
            </p:nvSpPr>
            <p:spPr>
              <a:xfrm>
                <a:off x="730250" y="2694465"/>
                <a:ext cx="2960581"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AUZI?</a:t>
                </a:r>
                <a:endParaRPr lang="en-US" sz="2400" b="1" dirty="0">
                  <a:solidFill>
                    <a:schemeClr val="tx1"/>
                  </a:solidFill>
                </a:endParaRPr>
              </a:p>
            </p:txBody>
          </p:sp>
        </p:grpSp>
        <p:sp>
          <p:nvSpPr>
            <p:cNvPr id="62" name="Plus Sign 61">
              <a:extLst>
                <a:ext uri="{FF2B5EF4-FFF2-40B4-BE49-F238E27FC236}">
                  <a16:creationId xmlns:a16="http://schemas.microsoft.com/office/drawing/2014/main" id="{13C00D83-FDE1-0323-5A4D-28F8CB2DD901}"/>
                </a:ext>
              </a:extLst>
            </p:cNvPr>
            <p:cNvSpPr/>
            <p:nvPr/>
          </p:nvSpPr>
          <p:spPr>
            <a:xfrm rot="18947802">
              <a:off x="-480277" y="3257031"/>
              <a:ext cx="3425181" cy="3153167"/>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Plus Sign 62">
            <a:extLst>
              <a:ext uri="{FF2B5EF4-FFF2-40B4-BE49-F238E27FC236}">
                <a16:creationId xmlns:a16="http://schemas.microsoft.com/office/drawing/2014/main" id="{C177D1D7-F2F8-A596-28B4-62007227E621}"/>
              </a:ext>
            </a:extLst>
          </p:cNvPr>
          <p:cNvSpPr/>
          <p:nvPr/>
        </p:nvSpPr>
        <p:spPr>
          <a:xfrm rot="18947802">
            <a:off x="2586186" y="3345431"/>
            <a:ext cx="3425181" cy="3153167"/>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lus Sign 63">
            <a:extLst>
              <a:ext uri="{FF2B5EF4-FFF2-40B4-BE49-F238E27FC236}">
                <a16:creationId xmlns:a16="http://schemas.microsoft.com/office/drawing/2014/main" id="{70244376-580B-05EE-0C41-70C67CAD441B}"/>
              </a:ext>
            </a:extLst>
          </p:cNvPr>
          <p:cNvSpPr/>
          <p:nvPr/>
        </p:nvSpPr>
        <p:spPr>
          <a:xfrm rot="18947802">
            <a:off x="5546765" y="3326932"/>
            <a:ext cx="3425181" cy="3153167"/>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87363809-9A0E-8319-1E65-00E041389312}"/>
              </a:ext>
            </a:extLst>
          </p:cNvPr>
          <p:cNvSpPr txBox="1"/>
          <p:nvPr/>
        </p:nvSpPr>
        <p:spPr>
          <a:xfrm>
            <a:off x="312350" y="9273"/>
            <a:ext cx="3695365" cy="307777"/>
          </a:xfrm>
          <a:prstGeom prst="rect">
            <a:avLst/>
          </a:prstGeom>
          <a:noFill/>
        </p:spPr>
        <p:txBody>
          <a:bodyPr wrap="square">
            <a:spAutoFit/>
          </a:bodyPr>
          <a:lstStyle/>
          <a:p>
            <a:r>
              <a:rPr lang="ro-RO" sz="1400" i="1" dirty="0">
                <a:solidFill>
                  <a:srgbClr val="FF0000"/>
                </a:solidFill>
              </a:rPr>
              <a:t>Multiplicați pagina de câte ori este nevoie.</a:t>
            </a:r>
            <a:r>
              <a:rPr lang="en-US" sz="1400" dirty="0">
                <a:solidFill>
                  <a:srgbClr val="FF0000"/>
                </a:solidFill>
              </a:rPr>
              <a:t> </a:t>
            </a:r>
          </a:p>
        </p:txBody>
      </p:sp>
    </p:spTree>
    <p:extLst>
      <p:ext uri="{BB962C8B-B14F-4D97-AF65-F5344CB8AC3E}">
        <p14:creationId xmlns:p14="http://schemas.microsoft.com/office/powerpoint/2010/main" val="308055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B5CBA422-1D9D-D365-14C8-3501453F6546}"/>
              </a:ext>
            </a:extLst>
          </p:cNvPr>
          <p:cNvGrpSpPr/>
          <p:nvPr/>
        </p:nvGrpSpPr>
        <p:grpSpPr>
          <a:xfrm>
            <a:off x="4142964" y="169128"/>
            <a:ext cx="3848333" cy="3077241"/>
            <a:chOff x="3475735" y="167272"/>
            <a:chExt cx="3848333" cy="3077241"/>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5735" y="167272"/>
              <a:ext cx="3848333" cy="3077241"/>
            </a:xfrm>
            <a:prstGeom prst="rect">
              <a:avLst/>
            </a:prstGeom>
          </p:spPr>
        </p:pic>
        <p:pic>
          <p:nvPicPr>
            <p:cNvPr id="22" name="Picture 21">
              <a:extLst>
                <a:ext uri="{FF2B5EF4-FFF2-40B4-BE49-F238E27FC236}">
                  <a16:creationId xmlns:a16="http://schemas.microsoft.com/office/drawing/2014/main" id="{4306153D-A2E7-B6AB-57E6-30FF89EB3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0396" y="273946"/>
              <a:ext cx="2170206" cy="2402934"/>
            </a:xfrm>
            <a:prstGeom prst="rect">
              <a:avLst/>
            </a:prstGeom>
          </p:spPr>
        </p:pic>
      </p:grpSp>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pic>
        <p:nvPicPr>
          <p:cNvPr id="26" name="Picture 25">
            <a:extLst>
              <a:ext uri="{FF2B5EF4-FFF2-40B4-BE49-F238E27FC236}">
                <a16:creationId xmlns:a16="http://schemas.microsoft.com/office/drawing/2014/main" id="{1D02B90D-BFAB-866F-516F-0C15EA967E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3917">
            <a:off x="6042723" y="3413966"/>
            <a:ext cx="1096507" cy="2583993"/>
          </a:xfrm>
          <a:prstGeom prst="rect">
            <a:avLst/>
          </a:prstGeom>
        </p:spPr>
      </p:pic>
      <p:pic>
        <p:nvPicPr>
          <p:cNvPr id="27" name="Picture 26">
            <a:extLst>
              <a:ext uri="{FF2B5EF4-FFF2-40B4-BE49-F238E27FC236}">
                <a16:creationId xmlns:a16="http://schemas.microsoft.com/office/drawing/2014/main" id="{5864B775-D8D1-489E-7954-96A9291E61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8783" y="3477177"/>
            <a:ext cx="2110782" cy="2562582"/>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TOBA</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CLOPOȚEII</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CHITARA</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pic>
        <p:nvPicPr>
          <p:cNvPr id="37" name="Picture 36">
            <a:extLst>
              <a:ext uri="{FF2B5EF4-FFF2-40B4-BE49-F238E27FC236}">
                <a16:creationId xmlns:a16="http://schemas.microsoft.com/office/drawing/2014/main" id="{61F8AA5F-1EE7-D8B6-8B08-D8FCA78F40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02345" y="408760"/>
            <a:ext cx="2450742" cy="2405515"/>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242658" y="265945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ZURGĂLĂII</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3168992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pic>
        <p:nvPicPr>
          <p:cNvPr id="28" name="Picture 27">
            <a:extLst>
              <a:ext uri="{FF2B5EF4-FFF2-40B4-BE49-F238E27FC236}">
                <a16:creationId xmlns:a16="http://schemas.microsoft.com/office/drawing/2014/main" id="{334C907B-2673-4838-FF56-9555BBE05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9" y="4596713"/>
            <a:ext cx="2624998" cy="1258681"/>
          </a:xfrm>
          <a:prstGeom prst="rect">
            <a:avLst/>
          </a:prstGeom>
        </p:spPr>
      </p:pic>
      <p:pic>
        <p:nvPicPr>
          <p:cNvPr id="29" name="Picture 28">
            <a:extLst>
              <a:ext uri="{FF2B5EF4-FFF2-40B4-BE49-F238E27FC236}">
                <a16:creationId xmlns:a16="http://schemas.microsoft.com/office/drawing/2014/main" id="{A07AC305-5411-4D7B-C5A8-DDBBA7361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3142" y="307817"/>
            <a:ext cx="2304069" cy="2512654"/>
          </a:xfrm>
          <a:prstGeom prst="rect">
            <a:avLst/>
          </a:prstGeom>
        </p:spPr>
      </p:pic>
      <p:pic>
        <p:nvPicPr>
          <p:cNvPr id="30" name="Picture 29">
            <a:extLst>
              <a:ext uri="{FF2B5EF4-FFF2-40B4-BE49-F238E27FC236}">
                <a16:creationId xmlns:a16="http://schemas.microsoft.com/office/drawing/2014/main" id="{EFE42AD9-9548-96DB-A5A3-BC3875C53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5577" y="4051405"/>
            <a:ext cx="2277838" cy="2147222"/>
          </a:xfrm>
          <a:prstGeom prst="rect">
            <a:avLst/>
          </a:prstGeom>
        </p:spPr>
      </p:pic>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grpSp>
        <p:nvGrpSpPr>
          <p:cNvPr id="15" name="Group 14">
            <a:extLst>
              <a:ext uri="{FF2B5EF4-FFF2-40B4-BE49-F238E27FC236}">
                <a16:creationId xmlns:a16="http://schemas.microsoft.com/office/drawing/2014/main" id="{91051857-5C9A-524E-A1E0-C46FCEC166B3}"/>
              </a:ext>
            </a:extLst>
          </p:cNvPr>
          <p:cNvGrpSpPr/>
          <p:nvPr/>
        </p:nvGrpSpPr>
        <p:grpSpPr>
          <a:xfrm>
            <a:off x="1671537" y="455924"/>
            <a:ext cx="2162434" cy="2298357"/>
            <a:chOff x="761160" y="3349080"/>
            <a:chExt cx="1071883" cy="1150708"/>
          </a:xfrm>
        </p:grpSpPr>
        <p:pic>
          <p:nvPicPr>
            <p:cNvPr id="16" name="Picture 15">
              <a:extLst>
                <a:ext uri="{FF2B5EF4-FFF2-40B4-BE49-F238E27FC236}">
                  <a16:creationId xmlns:a16="http://schemas.microsoft.com/office/drawing/2014/main" id="{0761D059-7C30-C1CB-84BB-04079F9709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866" y="3364167"/>
              <a:ext cx="838177" cy="1135621"/>
            </a:xfrm>
            <a:prstGeom prst="rect">
              <a:avLst/>
            </a:prstGeom>
          </p:spPr>
        </p:pic>
        <p:pic>
          <p:nvPicPr>
            <p:cNvPr id="17" name="Picture 16">
              <a:extLst>
                <a:ext uri="{FF2B5EF4-FFF2-40B4-BE49-F238E27FC236}">
                  <a16:creationId xmlns:a16="http://schemas.microsoft.com/office/drawing/2014/main" id="{424B7524-0FE5-445F-5A28-24CE66E297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1160" y="3511654"/>
              <a:ext cx="199537" cy="306316"/>
            </a:xfrm>
            <a:prstGeom prst="rect">
              <a:avLst/>
            </a:prstGeom>
          </p:spPr>
        </p:pic>
        <p:pic>
          <p:nvPicPr>
            <p:cNvPr id="18" name="Picture 17">
              <a:extLst>
                <a:ext uri="{FF2B5EF4-FFF2-40B4-BE49-F238E27FC236}">
                  <a16:creationId xmlns:a16="http://schemas.microsoft.com/office/drawing/2014/main" id="{23A1B401-F02D-EA2E-6C83-5AD78E4A12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3315" y="3349080"/>
              <a:ext cx="165788" cy="272604"/>
            </a:xfrm>
            <a:prstGeom prst="rect">
              <a:avLst/>
            </a:prstGeom>
          </p:spPr>
        </p:pic>
        <p:pic>
          <p:nvPicPr>
            <p:cNvPr id="19" name="Picture 18">
              <a:extLst>
                <a:ext uri="{FF2B5EF4-FFF2-40B4-BE49-F238E27FC236}">
                  <a16:creationId xmlns:a16="http://schemas.microsoft.com/office/drawing/2014/main" id="{2CB8E94C-778E-16B6-8508-38C3D8FBF4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3123" y="3991087"/>
              <a:ext cx="165788" cy="272604"/>
            </a:xfrm>
            <a:prstGeom prst="rect">
              <a:avLst/>
            </a:prstGeom>
          </p:spPr>
        </p:pic>
      </p:grpSp>
      <p:sp>
        <p:nvSpPr>
          <p:cNvPr id="31" name="Rectangle 30">
            <a:extLst>
              <a:ext uri="{FF2B5EF4-FFF2-40B4-BE49-F238E27FC236}">
                <a16:creationId xmlns:a16="http://schemas.microsoft.com/office/drawing/2014/main" id="{F2245553-AC65-57F5-D770-CBCA07250E08}"/>
              </a:ext>
            </a:extLst>
          </p:cNvPr>
          <p:cNvSpPr/>
          <p:nvPr/>
        </p:nvSpPr>
        <p:spPr>
          <a:xfrm>
            <a:off x="1432734" y="2758804"/>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PRIVIG</a:t>
            </a:r>
            <a:r>
              <a:rPr lang="en-US" sz="2400" b="1" dirty="0">
                <a:solidFill>
                  <a:schemeClr val="tx1"/>
                </a:solidFill>
              </a:rPr>
              <a:t>H</a:t>
            </a:r>
            <a:r>
              <a:rPr lang="ro-RO" sz="2400" b="1" dirty="0">
                <a:solidFill>
                  <a:schemeClr val="tx1"/>
                </a:solidFill>
              </a:rPr>
              <a:t>ETOAREA</a:t>
            </a:r>
            <a:endParaRPr lang="en-US" sz="2400" b="1" dirty="0">
              <a:solidFill>
                <a:schemeClr val="tx1"/>
              </a:solidFill>
            </a:endParaRPr>
          </a:p>
        </p:txBody>
      </p:sp>
      <p:sp>
        <p:nvSpPr>
          <p:cNvPr id="32" name="Rectangle 31">
            <a:extLst>
              <a:ext uri="{FF2B5EF4-FFF2-40B4-BE49-F238E27FC236}">
                <a16:creationId xmlns:a16="http://schemas.microsoft.com/office/drawing/2014/main" id="{91D7D7EE-FB37-366F-7E79-D98A313DB81A}"/>
              </a:ext>
            </a:extLst>
          </p:cNvPr>
          <p:cNvSpPr/>
          <p:nvPr/>
        </p:nvSpPr>
        <p:spPr>
          <a:xfrm>
            <a:off x="5013266" y="2751981"/>
            <a:ext cx="36770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 BROA</a:t>
            </a:r>
            <a:r>
              <a:rPr lang="en-US" sz="2400" b="1" dirty="0">
                <a:solidFill>
                  <a:schemeClr val="tx1"/>
                </a:solidFill>
              </a:rPr>
              <a:t>SCA</a:t>
            </a:r>
          </a:p>
        </p:txBody>
      </p:sp>
      <p:sp>
        <p:nvSpPr>
          <p:cNvPr id="33" name="Rectangle 32">
            <a:extLst>
              <a:ext uri="{FF2B5EF4-FFF2-40B4-BE49-F238E27FC236}">
                <a16:creationId xmlns:a16="http://schemas.microsoft.com/office/drawing/2014/main" id="{70BF7020-B3E1-02D8-547F-51B598C584C2}"/>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ȚÂNȚARUL</a:t>
            </a:r>
            <a:endParaRPr lang="en-US" sz="2400" b="1" dirty="0">
              <a:solidFill>
                <a:schemeClr val="tx1"/>
              </a:solidFill>
            </a:endParaRPr>
          </a:p>
        </p:txBody>
      </p:sp>
      <p:sp>
        <p:nvSpPr>
          <p:cNvPr id="34" name="Rectangle 33">
            <a:extLst>
              <a:ext uri="{FF2B5EF4-FFF2-40B4-BE49-F238E27FC236}">
                <a16:creationId xmlns:a16="http://schemas.microsoft.com/office/drawing/2014/main" id="{14F934DB-C235-2348-DE4F-1C40FBE26760}"/>
              </a:ext>
            </a:extLst>
          </p:cNvPr>
          <p:cNvSpPr/>
          <p:nvPr/>
        </p:nvSpPr>
        <p:spPr>
          <a:xfrm>
            <a:off x="5616584" y="600334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FLUIERUL</a:t>
            </a:r>
            <a:endParaRPr lang="en-US" sz="2400" b="1" dirty="0">
              <a:solidFill>
                <a:schemeClr val="tx1"/>
              </a:solidFill>
            </a:endParaRPr>
          </a:p>
        </p:txBody>
      </p:sp>
      <p:sp>
        <p:nvSpPr>
          <p:cNvPr id="35" name="TextBox 34">
            <a:extLst>
              <a:ext uri="{FF2B5EF4-FFF2-40B4-BE49-F238E27FC236}">
                <a16:creationId xmlns:a16="http://schemas.microsoft.com/office/drawing/2014/main" id="{66758C61-D176-BE8E-E2BE-5B6644A2EE91}"/>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9">
                  <a:extLst>
                    <a:ext uri="{A12FA001-AC4F-418D-AE19-62706E023703}">
                      <ahyp:hlinkClr xmlns:ahyp="http://schemas.microsoft.com/office/drawing/2018/hyperlinkcolor" val="tx"/>
                    </a:ext>
                  </a:extLst>
                </a:hlinkClick>
              </a:rPr>
              <a:t>http://teachers-make.com</a:t>
            </a:r>
            <a:r>
              <a:rPr lang="en-US" sz="1400" dirty="0"/>
              <a:t> </a:t>
            </a:r>
          </a:p>
        </p:txBody>
      </p:sp>
      <p:pic>
        <p:nvPicPr>
          <p:cNvPr id="36" name="Picture 35">
            <a:extLst>
              <a:ext uri="{FF2B5EF4-FFF2-40B4-BE49-F238E27FC236}">
                <a16:creationId xmlns:a16="http://schemas.microsoft.com/office/drawing/2014/main" id="{D434D5D1-8221-E2B1-5289-426510228FF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3573474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3" name="Group 2">
            <a:extLst>
              <a:ext uri="{FF2B5EF4-FFF2-40B4-BE49-F238E27FC236}">
                <a16:creationId xmlns:a16="http://schemas.microsoft.com/office/drawing/2014/main" id="{C2D30728-FB91-0A5E-3945-CF0D57B74431}"/>
              </a:ext>
            </a:extLst>
          </p:cNvPr>
          <p:cNvGrpSpPr/>
          <p:nvPr/>
        </p:nvGrpSpPr>
        <p:grpSpPr>
          <a:xfrm>
            <a:off x="1555860" y="518985"/>
            <a:ext cx="2555416" cy="2241756"/>
            <a:chOff x="724649" y="4191680"/>
            <a:chExt cx="1602337" cy="1803276"/>
          </a:xfrm>
        </p:grpSpPr>
        <p:pic>
          <p:nvPicPr>
            <p:cNvPr id="7" name="Picture 6">
              <a:extLst>
                <a:ext uri="{FF2B5EF4-FFF2-40B4-BE49-F238E27FC236}">
                  <a16:creationId xmlns:a16="http://schemas.microsoft.com/office/drawing/2014/main" id="{4C4034E5-2633-A192-7FF8-2D06C652A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649" y="4914237"/>
              <a:ext cx="1602337" cy="772903"/>
            </a:xfrm>
            <a:prstGeom prst="rect">
              <a:avLst/>
            </a:prstGeom>
          </p:spPr>
        </p:pic>
        <p:pic>
          <p:nvPicPr>
            <p:cNvPr id="8" name="Picture 7">
              <a:extLst>
                <a:ext uri="{FF2B5EF4-FFF2-40B4-BE49-F238E27FC236}">
                  <a16:creationId xmlns:a16="http://schemas.microsoft.com/office/drawing/2014/main" id="{065FC39C-3C97-EC6D-602B-871B413C93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774058">
              <a:off x="868702" y="4766774"/>
              <a:ext cx="1374096" cy="223908"/>
            </a:xfrm>
            <a:prstGeom prst="rect">
              <a:avLst/>
            </a:prstGeom>
          </p:spPr>
        </p:pic>
        <p:pic>
          <p:nvPicPr>
            <p:cNvPr id="9" name="Picture 8">
              <a:extLst>
                <a:ext uri="{FF2B5EF4-FFF2-40B4-BE49-F238E27FC236}">
                  <a16:creationId xmlns:a16="http://schemas.microsoft.com/office/drawing/2014/main" id="{E10E9507-2EC2-4008-98FA-445EECD5C3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122" y="5771048"/>
              <a:ext cx="1374096" cy="223908"/>
            </a:xfrm>
            <a:prstGeom prst="rect">
              <a:avLst/>
            </a:prstGeom>
          </p:spPr>
        </p:pic>
      </p:grpSp>
      <p:grpSp>
        <p:nvGrpSpPr>
          <p:cNvPr id="10" name="Group 9">
            <a:extLst>
              <a:ext uri="{FF2B5EF4-FFF2-40B4-BE49-F238E27FC236}">
                <a16:creationId xmlns:a16="http://schemas.microsoft.com/office/drawing/2014/main" id="{E4139313-950A-7493-516E-308A493D40BB}"/>
              </a:ext>
            </a:extLst>
          </p:cNvPr>
          <p:cNvGrpSpPr/>
          <p:nvPr/>
        </p:nvGrpSpPr>
        <p:grpSpPr>
          <a:xfrm>
            <a:off x="1555860" y="4618975"/>
            <a:ext cx="2861252" cy="1012081"/>
            <a:chOff x="648892" y="5334346"/>
            <a:chExt cx="1568771" cy="520343"/>
          </a:xfrm>
        </p:grpSpPr>
        <p:pic>
          <p:nvPicPr>
            <p:cNvPr id="11" name="Picture 10">
              <a:extLst>
                <a:ext uri="{FF2B5EF4-FFF2-40B4-BE49-F238E27FC236}">
                  <a16:creationId xmlns:a16="http://schemas.microsoft.com/office/drawing/2014/main" id="{FAC57A56-10AA-BB86-23C7-20D1C1E4FF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8729">
              <a:off x="1114946" y="4898218"/>
              <a:ext cx="520343" cy="1392599"/>
            </a:xfrm>
            <a:prstGeom prst="rect">
              <a:avLst/>
            </a:prstGeom>
          </p:spPr>
        </p:pic>
        <p:pic>
          <p:nvPicPr>
            <p:cNvPr id="12" name="Picture 11">
              <a:extLst>
                <a:ext uri="{FF2B5EF4-FFF2-40B4-BE49-F238E27FC236}">
                  <a16:creationId xmlns:a16="http://schemas.microsoft.com/office/drawing/2014/main" id="{7E541DD4-6F5F-FA87-B551-68C9CEF96D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505974" flipH="1">
              <a:off x="1371579" y="4941986"/>
              <a:ext cx="123397" cy="1568771"/>
            </a:xfrm>
            <a:prstGeom prst="rect">
              <a:avLst/>
            </a:prstGeom>
          </p:spPr>
        </p:pic>
      </p:grpSp>
      <p:pic>
        <p:nvPicPr>
          <p:cNvPr id="14" name="Picture 13">
            <a:extLst>
              <a:ext uri="{FF2B5EF4-FFF2-40B4-BE49-F238E27FC236}">
                <a16:creationId xmlns:a16="http://schemas.microsoft.com/office/drawing/2014/main" id="{2F32DD86-D762-C86E-5A62-37B19494D2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56579" y="847007"/>
            <a:ext cx="1524285" cy="1802200"/>
          </a:xfrm>
          <a:prstGeom prst="rect">
            <a:avLst/>
          </a:prstGeom>
        </p:spPr>
      </p:pic>
      <p:grpSp>
        <p:nvGrpSpPr>
          <p:cNvPr id="20" name="Group 19">
            <a:extLst>
              <a:ext uri="{FF2B5EF4-FFF2-40B4-BE49-F238E27FC236}">
                <a16:creationId xmlns:a16="http://schemas.microsoft.com/office/drawing/2014/main" id="{A00E64E6-9419-398B-4483-1A0DC64638D9}"/>
              </a:ext>
            </a:extLst>
          </p:cNvPr>
          <p:cNvGrpSpPr/>
          <p:nvPr/>
        </p:nvGrpSpPr>
        <p:grpSpPr>
          <a:xfrm rot="10800000">
            <a:off x="7450491" y="1131599"/>
            <a:ext cx="642742" cy="1310492"/>
            <a:chOff x="3851333" y="3319368"/>
            <a:chExt cx="342250" cy="676373"/>
          </a:xfrm>
        </p:grpSpPr>
        <p:cxnSp>
          <p:nvCxnSpPr>
            <p:cNvPr id="21" name="Straight Connector 20">
              <a:extLst>
                <a:ext uri="{FF2B5EF4-FFF2-40B4-BE49-F238E27FC236}">
                  <a16:creationId xmlns:a16="http://schemas.microsoft.com/office/drawing/2014/main" id="{5616F28A-3129-A6A8-404D-2B5136317622}"/>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89D5CF6-B047-BDAB-0B80-899E755EE16C}"/>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C474CA6-F290-0147-0607-5CC82CC32EC6}"/>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3" name="Picture 32">
            <a:extLst>
              <a:ext uri="{FF2B5EF4-FFF2-40B4-BE49-F238E27FC236}">
                <a16:creationId xmlns:a16="http://schemas.microsoft.com/office/drawing/2014/main" id="{FEE7ECF7-A158-FD1F-6C6F-77976981AA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38660" y="3715279"/>
            <a:ext cx="1684314" cy="2242439"/>
          </a:xfrm>
          <a:prstGeom prst="rect">
            <a:avLst/>
          </a:prstGeom>
        </p:spPr>
      </p:pic>
      <p:sp>
        <p:nvSpPr>
          <p:cNvPr id="34" name="Rectangle 33">
            <a:extLst>
              <a:ext uri="{FF2B5EF4-FFF2-40B4-BE49-F238E27FC236}">
                <a16:creationId xmlns:a16="http://schemas.microsoft.com/office/drawing/2014/main" id="{68CB3BC4-E2A9-021C-1AF6-8091F7DB3880}"/>
              </a:ext>
            </a:extLst>
          </p:cNvPr>
          <p:cNvSpPr/>
          <p:nvPr/>
        </p:nvSpPr>
        <p:spPr>
          <a:xfrm>
            <a:off x="1457567"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XILOFONUL</a:t>
            </a:r>
            <a:endParaRPr lang="en-US" sz="2400" b="1" dirty="0">
              <a:solidFill>
                <a:schemeClr val="tx1"/>
              </a:solidFill>
            </a:endParaRPr>
          </a:p>
        </p:txBody>
      </p:sp>
      <p:sp>
        <p:nvSpPr>
          <p:cNvPr id="35" name="Rectangle 34">
            <a:extLst>
              <a:ext uri="{FF2B5EF4-FFF2-40B4-BE49-F238E27FC236}">
                <a16:creationId xmlns:a16="http://schemas.microsoft.com/office/drawing/2014/main" id="{95B18F46-6A8F-F44D-4805-A2AF79E20418}"/>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VIOARA</a:t>
            </a:r>
            <a:endParaRPr lang="en-US" sz="2400" b="1" dirty="0">
              <a:solidFill>
                <a:schemeClr val="tx1"/>
              </a:solidFill>
            </a:endParaRPr>
          </a:p>
        </p:txBody>
      </p:sp>
      <p:sp>
        <p:nvSpPr>
          <p:cNvPr id="36" name="Rectangle 35">
            <a:extLst>
              <a:ext uri="{FF2B5EF4-FFF2-40B4-BE49-F238E27FC236}">
                <a16:creationId xmlns:a16="http://schemas.microsoft.com/office/drawing/2014/main" id="{32821170-D3E1-1014-4585-D472B222456E}"/>
              </a:ext>
            </a:extLst>
          </p:cNvPr>
          <p:cNvSpPr/>
          <p:nvPr/>
        </p:nvSpPr>
        <p:spPr>
          <a:xfrm>
            <a:off x="5578781"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CEASUL</a:t>
            </a:r>
            <a:endParaRPr lang="en-US" sz="2400" b="1" dirty="0">
              <a:solidFill>
                <a:schemeClr val="tx1"/>
              </a:solidFill>
            </a:endParaRPr>
          </a:p>
        </p:txBody>
      </p:sp>
      <p:sp>
        <p:nvSpPr>
          <p:cNvPr id="37" name="Rectangle 36">
            <a:extLst>
              <a:ext uri="{FF2B5EF4-FFF2-40B4-BE49-F238E27FC236}">
                <a16:creationId xmlns:a16="http://schemas.microsoft.com/office/drawing/2014/main" id="{FABD1A42-38D4-D464-F43E-0C629C28B75A}"/>
              </a:ext>
            </a:extLst>
          </p:cNvPr>
          <p:cNvSpPr/>
          <p:nvPr/>
        </p:nvSpPr>
        <p:spPr>
          <a:xfrm>
            <a:off x="5690093" y="605771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VAPORUL</a:t>
            </a:r>
            <a:endParaRPr lang="en-US" sz="2400" b="1" dirty="0">
              <a:solidFill>
                <a:schemeClr val="tx1"/>
              </a:solidFill>
            </a:endParaRPr>
          </a:p>
        </p:txBody>
      </p:sp>
      <p:sp>
        <p:nvSpPr>
          <p:cNvPr id="38" name="TextBox 37">
            <a:extLst>
              <a:ext uri="{FF2B5EF4-FFF2-40B4-BE49-F238E27FC236}">
                <a16:creationId xmlns:a16="http://schemas.microsoft.com/office/drawing/2014/main" id="{E9F685F2-AC12-D5E6-B339-567102068C7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9">
                  <a:extLst>
                    <a:ext uri="{A12FA001-AC4F-418D-AE19-62706E023703}">
                      <ahyp:hlinkClr xmlns:ahyp="http://schemas.microsoft.com/office/drawing/2018/hyperlinkcolor" val="tx"/>
                    </a:ext>
                  </a:extLst>
                </a:hlinkClick>
              </a:rPr>
              <a:t>http://teachers-make.com</a:t>
            </a:r>
            <a:r>
              <a:rPr lang="en-US" sz="1400" dirty="0"/>
              <a:t> </a:t>
            </a:r>
          </a:p>
        </p:txBody>
      </p:sp>
      <p:pic>
        <p:nvPicPr>
          <p:cNvPr id="39" name="Picture 38">
            <a:extLst>
              <a:ext uri="{FF2B5EF4-FFF2-40B4-BE49-F238E27FC236}">
                <a16:creationId xmlns:a16="http://schemas.microsoft.com/office/drawing/2014/main" id="{CBB9CADF-4FF6-3D2D-C4A1-4922CA53761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975232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26" name="Picture 25">
            <a:extLst>
              <a:ext uri="{FF2B5EF4-FFF2-40B4-BE49-F238E27FC236}">
                <a16:creationId xmlns:a16="http://schemas.microsoft.com/office/drawing/2014/main" id="{B130694D-834B-0B2D-B515-F552C4857C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5863" y="1011535"/>
            <a:ext cx="2324984" cy="1655651"/>
          </a:xfrm>
          <a:prstGeom prst="rect">
            <a:avLst/>
          </a:prstGeom>
        </p:spPr>
      </p:pic>
      <p:pic>
        <p:nvPicPr>
          <p:cNvPr id="27" name="Picture 26">
            <a:extLst>
              <a:ext uri="{FF2B5EF4-FFF2-40B4-BE49-F238E27FC236}">
                <a16:creationId xmlns:a16="http://schemas.microsoft.com/office/drawing/2014/main" id="{D31F9BFF-E60A-E126-A7D7-97A7245A3F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9065" y="4442707"/>
            <a:ext cx="2411642" cy="1426752"/>
          </a:xfrm>
          <a:prstGeom prst="rect">
            <a:avLst/>
          </a:prstGeom>
        </p:spPr>
      </p:pic>
      <p:pic>
        <p:nvPicPr>
          <p:cNvPr id="31" name="Picture 30">
            <a:extLst>
              <a:ext uri="{FF2B5EF4-FFF2-40B4-BE49-F238E27FC236}">
                <a16:creationId xmlns:a16="http://schemas.microsoft.com/office/drawing/2014/main" id="{23A0950F-BD50-A9D3-DD63-778D0B6BAF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4593" y="1417237"/>
            <a:ext cx="2740585" cy="844249"/>
          </a:xfrm>
          <a:prstGeom prst="rect">
            <a:avLst/>
          </a:prstGeom>
        </p:spPr>
      </p:pic>
      <p:pic>
        <p:nvPicPr>
          <p:cNvPr id="32" name="Picture 31">
            <a:extLst>
              <a:ext uri="{FF2B5EF4-FFF2-40B4-BE49-F238E27FC236}">
                <a16:creationId xmlns:a16="http://schemas.microsoft.com/office/drawing/2014/main" id="{69700D50-F2E0-5933-1847-D3D098617F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5863" y="3832777"/>
            <a:ext cx="2366421" cy="2298570"/>
          </a:xfrm>
          <a:prstGeom prst="rect">
            <a:avLst/>
          </a:prstGeom>
        </p:spPr>
      </p:pic>
      <p:sp>
        <p:nvSpPr>
          <p:cNvPr id="15" name="Rectangle 14">
            <a:extLst>
              <a:ext uri="{FF2B5EF4-FFF2-40B4-BE49-F238E27FC236}">
                <a16:creationId xmlns:a16="http://schemas.microsoft.com/office/drawing/2014/main" id="{0670A4E0-D8F8-BA1E-C6E6-C5EE17257A86}"/>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LUPUL</a:t>
            </a:r>
            <a:endParaRPr lang="en-US" sz="2400" b="1" dirty="0">
              <a:solidFill>
                <a:schemeClr val="tx1"/>
              </a:solidFill>
            </a:endParaRPr>
          </a:p>
        </p:txBody>
      </p:sp>
      <p:sp>
        <p:nvSpPr>
          <p:cNvPr id="16" name="Rectangle 15">
            <a:extLst>
              <a:ext uri="{FF2B5EF4-FFF2-40B4-BE49-F238E27FC236}">
                <a16:creationId xmlns:a16="http://schemas.microsoft.com/office/drawing/2014/main" id="{F753FC42-6117-87CC-FB24-3E333404E9D1}"/>
              </a:ext>
            </a:extLst>
          </p:cNvPr>
          <p:cNvSpPr/>
          <p:nvPr/>
        </p:nvSpPr>
        <p:spPr>
          <a:xfrm>
            <a:off x="1479766" y="2782411"/>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BURGHIUL</a:t>
            </a:r>
            <a:endParaRPr lang="en-US" sz="2400" b="1" dirty="0">
              <a:solidFill>
                <a:schemeClr val="tx1"/>
              </a:solidFill>
            </a:endParaRPr>
          </a:p>
        </p:txBody>
      </p:sp>
      <p:sp>
        <p:nvSpPr>
          <p:cNvPr id="17" name="Rectangle 16">
            <a:extLst>
              <a:ext uri="{FF2B5EF4-FFF2-40B4-BE49-F238E27FC236}">
                <a16:creationId xmlns:a16="http://schemas.microsoft.com/office/drawing/2014/main" id="{8138E241-3634-7175-76E2-BE16AA3541FA}"/>
              </a:ext>
            </a:extLst>
          </p:cNvPr>
          <p:cNvSpPr/>
          <p:nvPr/>
        </p:nvSpPr>
        <p:spPr>
          <a:xfrm>
            <a:off x="5519269" y="266718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CLAXONUL</a:t>
            </a:r>
            <a:endParaRPr lang="en-US" sz="2400" b="1" dirty="0">
              <a:solidFill>
                <a:schemeClr val="tx1"/>
              </a:solidFill>
            </a:endParaRPr>
          </a:p>
        </p:txBody>
      </p:sp>
      <p:sp>
        <p:nvSpPr>
          <p:cNvPr id="18" name="Rectangle 17">
            <a:extLst>
              <a:ext uri="{FF2B5EF4-FFF2-40B4-BE49-F238E27FC236}">
                <a16:creationId xmlns:a16="http://schemas.microsoft.com/office/drawing/2014/main" id="{48817148-827C-FDCA-BDE6-A9B920FF9467}"/>
              </a:ext>
            </a:extLst>
          </p:cNvPr>
          <p:cNvSpPr/>
          <p:nvPr/>
        </p:nvSpPr>
        <p:spPr>
          <a:xfrm>
            <a:off x="5659065" y="592801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AVIONUL</a:t>
            </a:r>
            <a:endParaRPr lang="en-US" sz="2400" b="1" dirty="0">
              <a:solidFill>
                <a:schemeClr val="tx1"/>
              </a:solidFill>
            </a:endParaRPr>
          </a:p>
        </p:txBody>
      </p:sp>
      <p:sp>
        <p:nvSpPr>
          <p:cNvPr id="19" name="TextBox 18">
            <a:extLst>
              <a:ext uri="{FF2B5EF4-FFF2-40B4-BE49-F238E27FC236}">
                <a16:creationId xmlns:a16="http://schemas.microsoft.com/office/drawing/2014/main" id="{1E1C3303-0E27-DA1E-F82C-4B45B1307A3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7">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98A43F0-0B33-4863-8E92-0B2083866B5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1207771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65" name="Picture 64">
            <a:extLst>
              <a:ext uri="{FF2B5EF4-FFF2-40B4-BE49-F238E27FC236}">
                <a16:creationId xmlns:a16="http://schemas.microsoft.com/office/drawing/2014/main" id="{BA460166-2780-C459-53A2-A5E8CAD08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6891" y="3767068"/>
            <a:ext cx="2298836" cy="2308090"/>
          </a:xfrm>
          <a:prstGeom prst="rect">
            <a:avLst/>
          </a:prstGeom>
        </p:spPr>
      </p:pic>
      <p:pic>
        <p:nvPicPr>
          <p:cNvPr id="67" name="Picture 66">
            <a:extLst>
              <a:ext uri="{FF2B5EF4-FFF2-40B4-BE49-F238E27FC236}">
                <a16:creationId xmlns:a16="http://schemas.microsoft.com/office/drawing/2014/main" id="{32062D9E-7413-8111-D3CF-E32E68F2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6063" y="1333845"/>
            <a:ext cx="2700493" cy="1167207"/>
          </a:xfrm>
          <a:prstGeom prst="rect">
            <a:avLst/>
          </a:prstGeom>
        </p:spPr>
      </p:pic>
      <p:pic>
        <p:nvPicPr>
          <p:cNvPr id="72" name="Picture 71">
            <a:extLst>
              <a:ext uri="{FF2B5EF4-FFF2-40B4-BE49-F238E27FC236}">
                <a16:creationId xmlns:a16="http://schemas.microsoft.com/office/drawing/2014/main" id="{5237D4B1-ADC4-BD47-CE6E-3D1BDB69FD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5511" y="322680"/>
            <a:ext cx="1606316" cy="2236849"/>
          </a:xfrm>
          <a:prstGeom prst="rect">
            <a:avLst/>
          </a:prstGeom>
        </p:spPr>
      </p:pic>
      <p:sp>
        <p:nvSpPr>
          <p:cNvPr id="15" name="Rectangle 14">
            <a:extLst>
              <a:ext uri="{FF2B5EF4-FFF2-40B4-BE49-F238E27FC236}">
                <a16:creationId xmlns:a16="http://schemas.microsoft.com/office/drawing/2014/main" id="{146267DC-42D6-D43E-2768-61D08E2C5176}"/>
              </a:ext>
            </a:extLst>
          </p:cNvPr>
          <p:cNvSpPr/>
          <p:nvPr/>
        </p:nvSpPr>
        <p:spPr>
          <a:xfrm>
            <a:off x="1507720" y="607980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FULGUL DE ZĂPADĂ</a:t>
            </a:r>
            <a:endParaRPr lang="en-US" sz="2400" b="1" dirty="0">
              <a:solidFill>
                <a:schemeClr val="tx1"/>
              </a:solidFill>
            </a:endParaRPr>
          </a:p>
        </p:txBody>
      </p:sp>
      <p:sp>
        <p:nvSpPr>
          <p:cNvPr id="16" name="Rectangle 15">
            <a:extLst>
              <a:ext uri="{FF2B5EF4-FFF2-40B4-BE49-F238E27FC236}">
                <a16:creationId xmlns:a16="http://schemas.microsoft.com/office/drawing/2014/main" id="{146267DC-42D6-D43E-2768-61D08E2C5176}"/>
              </a:ext>
            </a:extLst>
          </p:cNvPr>
          <p:cNvSpPr/>
          <p:nvPr/>
        </p:nvSpPr>
        <p:spPr>
          <a:xfrm>
            <a:off x="1489378" y="275194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LUBENIȚA</a:t>
            </a:r>
            <a:endParaRPr lang="en-US" sz="2400" b="1" dirty="0">
              <a:solidFill>
                <a:schemeClr val="tx1"/>
              </a:solidFill>
            </a:endParaRPr>
          </a:p>
        </p:txBody>
      </p:sp>
      <p:grpSp>
        <p:nvGrpSpPr>
          <p:cNvPr id="3" name="Group 2">
            <a:extLst>
              <a:ext uri="{FF2B5EF4-FFF2-40B4-BE49-F238E27FC236}">
                <a16:creationId xmlns:a16="http://schemas.microsoft.com/office/drawing/2014/main" id="{A4913988-1FE3-69E4-B87B-EDD15FDE3872}"/>
              </a:ext>
            </a:extLst>
          </p:cNvPr>
          <p:cNvGrpSpPr/>
          <p:nvPr/>
        </p:nvGrpSpPr>
        <p:grpSpPr>
          <a:xfrm>
            <a:off x="4578938" y="3515260"/>
            <a:ext cx="3848333" cy="3133253"/>
            <a:chOff x="4578938" y="3515260"/>
            <a:chExt cx="3848333" cy="3133253"/>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pic>
          <p:nvPicPr>
            <p:cNvPr id="66" name="Picture 65">
              <a:extLst>
                <a:ext uri="{FF2B5EF4-FFF2-40B4-BE49-F238E27FC236}">
                  <a16:creationId xmlns:a16="http://schemas.microsoft.com/office/drawing/2014/main" id="{4FC9C004-1D24-DB6F-1868-7B268DE360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2849" y="3592927"/>
              <a:ext cx="1768978" cy="2405052"/>
            </a:xfrm>
            <a:prstGeom prst="rect">
              <a:avLst/>
            </a:prstGeom>
          </p:spPr>
        </p:pic>
        <p:sp>
          <p:nvSpPr>
            <p:cNvPr id="17" name="Rectangle 16">
              <a:extLst>
                <a:ext uri="{FF2B5EF4-FFF2-40B4-BE49-F238E27FC236}">
                  <a16:creationId xmlns:a16="http://schemas.microsoft.com/office/drawing/2014/main" id="{E3C47C76-1F64-67B5-5D0A-7014AF912416}"/>
                </a:ext>
              </a:extLst>
            </p:cNvPr>
            <p:cNvSpPr/>
            <p:nvPr/>
          </p:nvSpPr>
          <p:spPr>
            <a:xfrm>
              <a:off x="5616584" y="6042592"/>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GHEMUL DE LÂNĂ</a:t>
              </a:r>
              <a:endParaRPr lang="en-US" sz="2400" b="1" dirty="0">
                <a:solidFill>
                  <a:schemeClr val="tx1"/>
                </a:solidFill>
              </a:endParaRPr>
            </a:p>
          </p:txBody>
        </p:sp>
      </p:grpSp>
      <p:sp>
        <p:nvSpPr>
          <p:cNvPr id="18" name="Rectangle 17">
            <a:extLst>
              <a:ext uri="{FF2B5EF4-FFF2-40B4-BE49-F238E27FC236}">
                <a16:creationId xmlns:a16="http://schemas.microsoft.com/office/drawing/2014/main" id="{986AF535-A39E-2BF1-F935-DF2D068E95CC}"/>
              </a:ext>
            </a:extLst>
          </p:cNvPr>
          <p:cNvSpPr/>
          <p:nvPr/>
        </p:nvSpPr>
        <p:spPr>
          <a:xfrm>
            <a:off x="5568749" y="2718018"/>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IAURTUL</a:t>
            </a:r>
            <a:endParaRPr lang="en-US" sz="2400" b="1" dirty="0">
              <a:solidFill>
                <a:schemeClr val="tx1"/>
              </a:solidFill>
            </a:endParaRPr>
          </a:p>
        </p:txBody>
      </p:sp>
      <p:sp>
        <p:nvSpPr>
          <p:cNvPr id="19" name="TextBox 18">
            <a:extLst>
              <a:ext uri="{FF2B5EF4-FFF2-40B4-BE49-F238E27FC236}">
                <a16:creationId xmlns:a16="http://schemas.microsoft.com/office/drawing/2014/main" id="{23DE0C24-EA44-AACD-A412-F4AB61CA3B4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7">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F98F4A0-1ECE-9F0D-312F-60E2CC8174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2865955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68" name="Picture 67">
            <a:extLst>
              <a:ext uri="{FF2B5EF4-FFF2-40B4-BE49-F238E27FC236}">
                <a16:creationId xmlns:a16="http://schemas.microsoft.com/office/drawing/2014/main" id="{1647DFF5-3CDA-1BEB-6BC9-93D3A4A1E7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3641" y="280623"/>
            <a:ext cx="2199914" cy="2532180"/>
          </a:xfrm>
          <a:prstGeom prst="rect">
            <a:avLst/>
          </a:prstGeom>
        </p:spPr>
      </p:pic>
      <p:pic>
        <p:nvPicPr>
          <p:cNvPr id="69" name="Picture 68">
            <a:extLst>
              <a:ext uri="{FF2B5EF4-FFF2-40B4-BE49-F238E27FC236}">
                <a16:creationId xmlns:a16="http://schemas.microsoft.com/office/drawing/2014/main" id="{A3A782C1-B5E1-1560-7463-E8ADB36F3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4710" y="4317641"/>
            <a:ext cx="2467869" cy="1532793"/>
          </a:xfrm>
          <a:prstGeom prst="rect">
            <a:avLst/>
          </a:prstGeom>
        </p:spPr>
      </p:pic>
      <p:pic>
        <p:nvPicPr>
          <p:cNvPr id="70" name="Picture 69">
            <a:extLst>
              <a:ext uri="{FF2B5EF4-FFF2-40B4-BE49-F238E27FC236}">
                <a16:creationId xmlns:a16="http://schemas.microsoft.com/office/drawing/2014/main" id="{81A85AC6-FDDA-9124-0512-999275AAF4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308" y="587297"/>
            <a:ext cx="2177041" cy="2286365"/>
          </a:xfrm>
          <a:prstGeom prst="rect">
            <a:avLst/>
          </a:prstGeom>
        </p:spPr>
      </p:pic>
      <p:pic>
        <p:nvPicPr>
          <p:cNvPr id="71" name="Picture 70">
            <a:extLst>
              <a:ext uri="{FF2B5EF4-FFF2-40B4-BE49-F238E27FC236}">
                <a16:creationId xmlns:a16="http://schemas.microsoft.com/office/drawing/2014/main" id="{C71662BF-6A1F-9FEE-783D-04CDFAC25D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3714" y="4279530"/>
            <a:ext cx="2563103" cy="1814313"/>
          </a:xfrm>
          <a:prstGeom prst="rect">
            <a:avLst/>
          </a:prstGeom>
        </p:spPr>
      </p:pic>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OMIDA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LUNA</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PEȘTELE</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PLANTA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7">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3708839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FF69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3"/>
            <a:ext cx="8570976" cy="6293333"/>
          </a:xfrm>
          <a:prstGeom prst="round2SameRect">
            <a:avLst>
              <a:gd name="adj1" fmla="val 10796"/>
              <a:gd name="adj2" fmla="val 6348"/>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pic>
        <p:nvPicPr>
          <p:cNvPr id="5" name="Picture 4">
            <a:extLst>
              <a:ext uri="{FF2B5EF4-FFF2-40B4-BE49-F238E27FC236}">
                <a16:creationId xmlns:a16="http://schemas.microsoft.com/office/drawing/2014/main" id="{BA6F8D41-C95A-9D8E-415A-B91FE33C90DE}"/>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20993673" flipH="1">
            <a:off x="1838207" y="1103714"/>
            <a:ext cx="3108322" cy="5068957"/>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788660" y="573857"/>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3065161" y="610475"/>
            <a:ext cx="3245524" cy="1015663"/>
          </a:xfrm>
          <a:prstGeom prst="rect">
            <a:avLst/>
          </a:prstGeom>
          <a:noFill/>
        </p:spPr>
        <p:txBody>
          <a:bodyPr wrap="square" rtlCol="0">
            <a:spAutoFit/>
          </a:bodyPr>
          <a:lstStyle/>
          <a:p>
            <a:pPr algn="ctr"/>
            <a:r>
              <a:rPr lang="ro-RO" sz="6000" dirty="0">
                <a:solidFill>
                  <a:srgbClr val="002060"/>
                </a:solidFill>
              </a:rPr>
              <a:t>URECHEA</a:t>
            </a:r>
            <a:endParaRPr lang="en-US" sz="6000" dirty="0">
              <a:solidFill>
                <a:srgbClr val="002060"/>
              </a:solidFill>
            </a:endParaRPr>
          </a:p>
        </p:txBody>
      </p:sp>
      <p:sp>
        <p:nvSpPr>
          <p:cNvPr id="3" name="TextBox 2">
            <a:extLst>
              <a:ext uri="{FF2B5EF4-FFF2-40B4-BE49-F238E27FC236}">
                <a16:creationId xmlns:a16="http://schemas.microsoft.com/office/drawing/2014/main" id="{74F0AA65-FB5F-D15F-1187-79DF84552925}"/>
              </a:ext>
            </a:extLst>
          </p:cNvPr>
          <p:cNvSpPr txBox="1"/>
          <p:nvPr/>
        </p:nvSpPr>
        <p:spPr>
          <a:xfrm>
            <a:off x="318289" y="1544312"/>
            <a:ext cx="8425117" cy="5078313"/>
          </a:xfrm>
          <a:prstGeom prst="rect">
            <a:avLst/>
          </a:prstGeom>
          <a:noFill/>
        </p:spPr>
        <p:txBody>
          <a:bodyPr wrap="square">
            <a:spAutoFit/>
          </a:bodyPr>
          <a:lstStyle/>
          <a:p>
            <a:pPr algn="just"/>
            <a:r>
              <a:rPr lang="ro-RO" dirty="0">
                <a:latin typeface="Arial Narrow" panose="020B0606020202030204" pitchFamily="34" charset="0"/>
              </a:rPr>
              <a:t>	</a:t>
            </a:r>
            <a:r>
              <a:rPr lang="ro-RO" sz="1600" dirty="0">
                <a:latin typeface="Arial Narrow" panose="020B0606020202030204" pitchFamily="34" charset="0"/>
              </a:rPr>
              <a:t>Acesta este un material destinat învățării/consolidării cunoștințelor despre alcătuirea corpului uman. Este un material care se adresează elevilor cu Dizabilități Senzoriale Multiple care prezintă resturi de vedere. Poate fi utilizat și în cazul copiilor cu C.E.S. care prezintă alte dizabilități decât cea de vedere și care au ajuns la un nivel de dezvoltare cognitivă care le permite înțelegerea imaginilor utilizate în realizarea materialului.</a:t>
            </a:r>
          </a:p>
          <a:p>
            <a:pPr algn="just"/>
            <a:r>
              <a:rPr lang="ro-RO" sz="1600" dirty="0">
                <a:latin typeface="Arial Narrow" panose="020B0606020202030204" pitchFamily="34" charset="0"/>
              </a:rPr>
              <a:t>	I</a:t>
            </a:r>
            <a:r>
              <a:rPr lang="en-US" sz="1600" dirty="0" err="1">
                <a:latin typeface="Arial Narrow" panose="020B0606020202030204" pitchFamily="34" charset="0"/>
              </a:rPr>
              <a:t>nforma</a:t>
            </a:r>
            <a:r>
              <a:rPr lang="ro-RO" sz="1600" dirty="0">
                <a:latin typeface="Arial Narrow" panose="020B0606020202030204" pitchFamily="34" charset="0"/>
              </a:rPr>
              <a:t>ț</a:t>
            </a:r>
            <a:r>
              <a:rPr lang="en-US" sz="1600" dirty="0" err="1">
                <a:latin typeface="Arial Narrow" panose="020B0606020202030204" pitchFamily="34" charset="0"/>
              </a:rPr>
              <a:t>iile</a:t>
            </a:r>
            <a:r>
              <a:rPr lang="en-US" sz="1600" dirty="0">
                <a:latin typeface="Arial Narrow" panose="020B0606020202030204" pitchFamily="34" charset="0"/>
              </a:rPr>
              <a:t> </a:t>
            </a:r>
            <a:r>
              <a:rPr lang="ro-RO" sz="1600" dirty="0">
                <a:latin typeface="Arial Narrow" panose="020B0606020202030204" pitchFamily="34" charset="0"/>
              </a:rPr>
              <a:t>au</a:t>
            </a:r>
            <a:r>
              <a:rPr lang="en-US" sz="1600" dirty="0">
                <a:latin typeface="Arial Narrow" panose="020B0606020202030204" pitchFamily="34" charset="0"/>
              </a:rPr>
              <a:t> un </a:t>
            </a:r>
            <a:r>
              <a:rPr lang="en-US" sz="1600" dirty="0" err="1">
                <a:latin typeface="Arial Narrow" panose="020B0606020202030204" pitchFamily="34" charset="0"/>
              </a:rPr>
              <a:t>nivel</a:t>
            </a:r>
            <a:r>
              <a:rPr lang="en-US" sz="1600" dirty="0">
                <a:latin typeface="Arial Narrow" panose="020B0606020202030204" pitchFamily="34" charset="0"/>
              </a:rPr>
              <a:t> </a:t>
            </a:r>
            <a:r>
              <a:rPr lang="en-US" sz="1600" dirty="0" err="1">
                <a:latin typeface="Arial Narrow" panose="020B0606020202030204" pitchFamily="34" charset="0"/>
              </a:rPr>
              <a:t>sc</a:t>
            </a:r>
            <a:r>
              <a:rPr lang="ro-RO" sz="1600" dirty="0">
                <a:latin typeface="Arial Narrow" panose="020B0606020202030204" pitchFamily="34" charset="0"/>
              </a:rPr>
              <a:t>ă</a:t>
            </a:r>
            <a:r>
              <a:rPr lang="en-US" sz="1600" dirty="0" err="1">
                <a:latin typeface="Arial Narrow" panose="020B0606020202030204" pitchFamily="34" charset="0"/>
              </a:rPr>
              <a:t>zut</a:t>
            </a:r>
            <a:r>
              <a:rPr lang="en-US" sz="1600" dirty="0">
                <a:latin typeface="Arial Narrow" panose="020B0606020202030204" pitchFamily="34" charset="0"/>
              </a:rPr>
              <a:t> de </a:t>
            </a:r>
            <a:r>
              <a:rPr lang="en-US" sz="1600" dirty="0" err="1">
                <a:latin typeface="Arial Narrow" panose="020B0606020202030204" pitchFamily="34" charset="0"/>
              </a:rPr>
              <a:t>complexitate</a:t>
            </a:r>
            <a:r>
              <a:rPr lang="en-US" sz="1600" dirty="0">
                <a:latin typeface="Arial Narrow" panose="020B0606020202030204" pitchFamily="34" charset="0"/>
              </a:rPr>
              <a:t> </a:t>
            </a:r>
            <a:r>
              <a:rPr lang="ro-RO" sz="1600" dirty="0">
                <a:latin typeface="Arial Narrow" panose="020B0606020202030204" pitchFamily="34" charset="0"/>
              </a:rPr>
              <a:t>și</a:t>
            </a:r>
            <a:r>
              <a:rPr lang="en-US" sz="1600" dirty="0">
                <a:latin typeface="Arial Narrow" panose="020B0606020202030204" pitchFamily="34" charset="0"/>
              </a:rPr>
              <a:t> nu </a:t>
            </a:r>
            <a:r>
              <a:rPr lang="en-US" sz="1600" dirty="0" err="1">
                <a:latin typeface="Arial Narrow" panose="020B0606020202030204" pitchFamily="34" charset="0"/>
              </a:rPr>
              <a:t>cuprind</a:t>
            </a:r>
            <a:r>
              <a:rPr lang="en-US" sz="1600" dirty="0">
                <a:latin typeface="Arial Narrow" panose="020B0606020202030204" pitchFamily="34" charset="0"/>
              </a:rPr>
              <a:t> </a:t>
            </a:r>
            <a:r>
              <a:rPr lang="en-US" sz="1600" dirty="0" err="1">
                <a:latin typeface="Arial Narrow" panose="020B0606020202030204" pitchFamily="34" charset="0"/>
              </a:rPr>
              <a:t>toate</a:t>
            </a:r>
            <a:r>
              <a:rPr lang="en-US" sz="1600" dirty="0">
                <a:latin typeface="Arial Narrow" panose="020B0606020202030204" pitchFamily="34" charset="0"/>
              </a:rPr>
              <a:t> </a:t>
            </a:r>
            <a:r>
              <a:rPr lang="en-US" sz="1600" dirty="0" err="1">
                <a:latin typeface="Arial Narrow" panose="020B0606020202030204" pitchFamily="34" charset="0"/>
              </a:rPr>
              <a:t>elementele</a:t>
            </a:r>
            <a:r>
              <a:rPr lang="en-US" sz="1600" dirty="0">
                <a:latin typeface="Arial Narrow" panose="020B0606020202030204" pitchFamily="34" charset="0"/>
              </a:rPr>
              <a:t> care </a:t>
            </a:r>
            <a:r>
              <a:rPr lang="ro-RO" sz="1600" dirty="0">
                <a:latin typeface="Arial Narrow" panose="020B0606020202030204" pitchFamily="34" charset="0"/>
              </a:rPr>
              <a:t>alcătuiesc</a:t>
            </a:r>
            <a:r>
              <a:rPr lang="en-US" sz="1600" dirty="0">
                <a:latin typeface="Arial Narrow" panose="020B0606020202030204" pitchFamily="34" charset="0"/>
              </a:rPr>
              <a:t> </a:t>
            </a:r>
            <a:r>
              <a:rPr lang="en-US" sz="1600" dirty="0" err="1">
                <a:latin typeface="Arial Narrow" panose="020B0606020202030204" pitchFamily="34" charset="0"/>
              </a:rPr>
              <a:t>anatomia</a:t>
            </a:r>
            <a:r>
              <a:rPr lang="en-US" sz="1600" dirty="0">
                <a:latin typeface="Arial Narrow" panose="020B0606020202030204" pitchFamily="34" charset="0"/>
              </a:rPr>
              <a:t> </a:t>
            </a:r>
            <a:r>
              <a:rPr lang="en-US" sz="1600" dirty="0" err="1">
                <a:latin typeface="Arial Narrow" panose="020B0606020202030204" pitchFamily="34" charset="0"/>
              </a:rPr>
              <a:t>urechii</a:t>
            </a:r>
            <a:r>
              <a:rPr lang="ro-RO" sz="1600" dirty="0">
                <a:latin typeface="Arial Narrow" panose="020B0606020202030204" pitchFamily="34" charset="0"/>
              </a:rPr>
              <a:t>. Denumirile părților componente ale urechii, folosite in cadrul materialului, sunt părțile care sunt vizibile/palpabile. </a:t>
            </a:r>
          </a:p>
          <a:p>
            <a:pPr algn="just"/>
            <a:r>
              <a:rPr lang="ro-RO" sz="1600" dirty="0">
                <a:latin typeface="Arial Narrow" panose="020B0606020202030204" pitchFamily="34" charset="0"/>
              </a:rPr>
              <a:t>	Materialul conține o planșă cu alcătuirea urechii. Prezentarea este una simplă, care facilitează învățarea alcătuirii organului auditiv. Există fișe de lucru care facilitează învățarea sau permit evaluarea cunoștințelor elevilor. Se recomandă plastifierea planșei care prezintă alcătuirea urechii și expunerea acesteia în clasă, într-un loc special amenajat, astfel încât copilul să poată avea acces la informații pe tot parcursul timpului destinat parcurgerii acestui subiect.</a:t>
            </a:r>
          </a:p>
          <a:p>
            <a:pPr algn="just"/>
            <a:r>
              <a:rPr lang="ro-RO" sz="1600" dirty="0">
                <a:latin typeface="Arial Narrow" panose="020B0606020202030204" pitchFamily="34" charset="0"/>
              </a:rPr>
              <a:t>		Înainte de a da spre rezolvare fișele de lucru, prezentați copiilor alcătuirea urechii. Oferiți informații despre funcțiile urechii/auzului, importanța igienei corespunzătoare a urechii, boli ale urechii. Pentru unele fișe de lucru este necesar ca elevii să aibă deprinderi de citire-scriere.</a:t>
            </a:r>
          </a:p>
          <a:p>
            <a:pPr algn="just"/>
            <a:r>
              <a:rPr lang="ro-RO" sz="1600" dirty="0">
                <a:latin typeface="Arial Narrow" panose="020B0606020202030204" pitchFamily="34" charset="0"/>
              </a:rPr>
              <a:t>	La finalul materialului veți găsi imagini puzzle pentru obiecte/ființe care pot fi percepute cu ajutorul auzului, precum și imagini ale unor obiecte/ființe care pot fi percepute cu ajutorul altor organe de simț. Elevii vor trebui să selecteze doar imaginile care reprezintă lucruri/ființe ce pot fi auzite. Recomandăm plastifierea </a:t>
            </a:r>
            <a:endParaRPr lang="en-US" sz="1600" dirty="0">
              <a:latin typeface="Arial Narrow" panose="020B0606020202030204" pitchFamily="34" charset="0"/>
            </a:endParaRPr>
          </a:p>
          <a:p>
            <a:pPr algn="just"/>
            <a:r>
              <a:rPr lang="ro-RO" sz="1600" dirty="0">
                <a:latin typeface="Arial Narrow" panose="020B0606020202030204" pitchFamily="34" charset="0"/>
              </a:rPr>
              <a:t>acestor imagini-puzzle.</a:t>
            </a:r>
          </a:p>
          <a:p>
            <a:pPr algn="just"/>
            <a:endParaRPr lang="ro-RO" dirty="0">
              <a:latin typeface="Arial Narrow" panose="020B0606020202030204" pitchFamily="34" charset="0"/>
            </a:endParaRPr>
          </a:p>
        </p:txBody>
      </p:sp>
    </p:spTree>
    <p:extLst>
      <p:ext uri="{BB962C8B-B14F-4D97-AF65-F5344CB8AC3E}">
        <p14:creationId xmlns:p14="http://schemas.microsoft.com/office/powerpoint/2010/main" val="2869120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88443F5-4583-650E-EF83-7965F4181E6E}"/>
              </a:ext>
            </a:extLst>
          </p:cNvPr>
          <p:cNvSpPr/>
          <p:nvPr/>
        </p:nvSpPr>
        <p:spPr>
          <a:xfrm>
            <a:off x="0" y="0"/>
            <a:ext cx="9144000" cy="6858000"/>
          </a:xfrm>
          <a:prstGeom prst="rect">
            <a:avLst/>
          </a:prstGeom>
          <a:solidFill>
            <a:srgbClr val="FF69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377952"/>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1630825" y="373688"/>
            <a:ext cx="6296877" cy="646331"/>
          </a:xfrm>
          <a:prstGeom prst="rect">
            <a:avLst/>
          </a:prstGeom>
          <a:noFill/>
          <a:ln>
            <a:noFill/>
          </a:ln>
        </p:spPr>
        <p:txBody>
          <a:bodyPr wrap="square" rtlCol="0">
            <a:spAutoFit/>
          </a:bodyPr>
          <a:lstStyle/>
          <a:p>
            <a:pPr algn="ctr"/>
            <a:r>
              <a:rPr lang="en-US" sz="3600" b="1" dirty="0">
                <a:solidFill>
                  <a:srgbClr val="FF6969"/>
                </a:solidFill>
              </a:rPr>
              <a:t>ALC</a:t>
            </a:r>
            <a:r>
              <a:rPr lang="ro-RO" sz="3600" b="1" dirty="0">
                <a:solidFill>
                  <a:srgbClr val="FF6969"/>
                </a:solidFill>
              </a:rPr>
              <a:t>ĂTUIREA URECHII</a:t>
            </a:r>
            <a:endParaRPr lang="en-US" sz="3600" b="1" dirty="0">
              <a:solidFill>
                <a:srgbClr val="FF6969"/>
              </a:solidFill>
            </a:endParaRPr>
          </a:p>
        </p:txBody>
      </p:sp>
      <p:sp>
        <p:nvSpPr>
          <p:cNvPr id="76" name="TextBox 75">
            <a:extLst>
              <a:ext uri="{FF2B5EF4-FFF2-40B4-BE49-F238E27FC236}">
                <a16:creationId xmlns:a16="http://schemas.microsoft.com/office/drawing/2014/main" id="{236D8A99-C77E-9517-854D-F3D37DCF884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5" name="Picture 4">
            <a:extLst>
              <a:ext uri="{FF2B5EF4-FFF2-40B4-BE49-F238E27FC236}">
                <a16:creationId xmlns:a16="http://schemas.microsoft.com/office/drawing/2014/main" id="{7BBE8377-ABE5-D5B3-71B5-87F99D98E0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0806" y="974662"/>
            <a:ext cx="5496303" cy="4719425"/>
          </a:xfrm>
          <a:prstGeom prst="rect">
            <a:avLst/>
          </a:prstGeom>
        </p:spPr>
      </p:pic>
      <p:sp>
        <p:nvSpPr>
          <p:cNvPr id="69" name="Arrow: Right 68">
            <a:extLst>
              <a:ext uri="{FF2B5EF4-FFF2-40B4-BE49-F238E27FC236}">
                <a16:creationId xmlns:a16="http://schemas.microsoft.com/office/drawing/2014/main" id="{E6AE2991-82D6-6453-53B7-D07F429D3D5E}"/>
              </a:ext>
            </a:extLst>
          </p:cNvPr>
          <p:cNvSpPr/>
          <p:nvPr/>
        </p:nvSpPr>
        <p:spPr>
          <a:xfrm rot="10800000">
            <a:off x="4844427" y="1204412"/>
            <a:ext cx="2032737" cy="364574"/>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rrow: Right 69">
            <a:extLst>
              <a:ext uri="{FF2B5EF4-FFF2-40B4-BE49-F238E27FC236}">
                <a16:creationId xmlns:a16="http://schemas.microsoft.com/office/drawing/2014/main" id="{2F33C13A-9ED8-FC22-59F0-87186F67D0A2}"/>
              </a:ext>
            </a:extLst>
          </p:cNvPr>
          <p:cNvSpPr/>
          <p:nvPr/>
        </p:nvSpPr>
        <p:spPr>
          <a:xfrm rot="5400000">
            <a:off x="6814502" y="3412943"/>
            <a:ext cx="1516938" cy="313738"/>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id="{339EA809-137A-3525-CD1B-34655C4E65D5}"/>
              </a:ext>
            </a:extLst>
          </p:cNvPr>
          <p:cNvGrpSpPr/>
          <p:nvPr/>
        </p:nvGrpSpPr>
        <p:grpSpPr>
          <a:xfrm>
            <a:off x="6145020" y="2184101"/>
            <a:ext cx="2497998" cy="646331"/>
            <a:chOff x="573024" y="1458462"/>
            <a:chExt cx="2023873" cy="646331"/>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646331"/>
            </a:xfrm>
            <a:prstGeom prst="rect">
              <a:avLst/>
            </a:prstGeom>
            <a:noFill/>
          </p:spPr>
          <p:txBody>
            <a:bodyPr wrap="square" rtlCol="0">
              <a:spAutoFit/>
            </a:bodyPr>
            <a:lstStyle/>
            <a:p>
              <a:pPr algn="ctr"/>
              <a:r>
                <a:rPr lang="ro-RO" sz="3600" dirty="0"/>
                <a:t>TIMPAN</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6456928" y="1070541"/>
            <a:ext cx="2115603"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r>
                <a:rPr lang="ro-RO" sz="3600" dirty="0"/>
                <a:t>MUȘCHI</a:t>
              </a:r>
              <a:endParaRPr lang="en-US" sz="3600" dirty="0"/>
            </a:p>
          </p:txBody>
        </p:sp>
      </p:grpSp>
      <p:sp>
        <p:nvSpPr>
          <p:cNvPr id="71" name="Arrow: Right 70">
            <a:extLst>
              <a:ext uri="{FF2B5EF4-FFF2-40B4-BE49-F238E27FC236}">
                <a16:creationId xmlns:a16="http://schemas.microsoft.com/office/drawing/2014/main" id="{62E50F9A-0D33-7C68-047B-7355927229D4}"/>
              </a:ext>
            </a:extLst>
          </p:cNvPr>
          <p:cNvSpPr/>
          <p:nvPr/>
        </p:nvSpPr>
        <p:spPr>
          <a:xfrm rot="19230262">
            <a:off x="834278" y="3084030"/>
            <a:ext cx="2032737" cy="364574"/>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Arrow: Right 71">
            <a:extLst>
              <a:ext uri="{FF2B5EF4-FFF2-40B4-BE49-F238E27FC236}">
                <a16:creationId xmlns:a16="http://schemas.microsoft.com/office/drawing/2014/main" id="{BC20D036-9626-0A0C-110B-BCCC7F4BE5FF}"/>
              </a:ext>
            </a:extLst>
          </p:cNvPr>
          <p:cNvSpPr/>
          <p:nvPr/>
        </p:nvSpPr>
        <p:spPr>
          <a:xfrm rot="13420685">
            <a:off x="5305994" y="4857154"/>
            <a:ext cx="2324686" cy="442933"/>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F65BB58-A6DA-63EA-00D4-18CA07A6711F}"/>
              </a:ext>
            </a:extLst>
          </p:cNvPr>
          <p:cNvGrpSpPr/>
          <p:nvPr/>
        </p:nvGrpSpPr>
        <p:grpSpPr>
          <a:xfrm>
            <a:off x="4818691" y="5606761"/>
            <a:ext cx="3586421" cy="729974"/>
            <a:chOff x="501474" y="1261628"/>
            <a:chExt cx="2043435" cy="1200329"/>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01474" y="1261628"/>
              <a:ext cx="2023872" cy="1200329"/>
            </a:xfrm>
            <a:prstGeom prst="rect">
              <a:avLst/>
            </a:prstGeom>
            <a:noFill/>
          </p:spPr>
          <p:txBody>
            <a:bodyPr wrap="square" rtlCol="0">
              <a:spAutoFit/>
            </a:bodyPr>
            <a:lstStyle/>
            <a:p>
              <a:pPr algn="ctr"/>
              <a:r>
                <a:rPr lang="ro-RO" sz="3600" dirty="0"/>
                <a:t>CANAL AUDITIV</a:t>
              </a:r>
              <a:endParaRPr lang="en-US" sz="3600" dirty="0"/>
            </a:p>
          </p:txBody>
        </p:sp>
      </p:grpSp>
      <p:sp>
        <p:nvSpPr>
          <p:cNvPr id="73" name="Arrow: Right 72">
            <a:extLst>
              <a:ext uri="{FF2B5EF4-FFF2-40B4-BE49-F238E27FC236}">
                <a16:creationId xmlns:a16="http://schemas.microsoft.com/office/drawing/2014/main" id="{C9CBA01D-6E4E-0C4E-F49D-7D0E1AE15500}"/>
              </a:ext>
            </a:extLst>
          </p:cNvPr>
          <p:cNvSpPr/>
          <p:nvPr/>
        </p:nvSpPr>
        <p:spPr>
          <a:xfrm rot="1146794">
            <a:off x="1747858" y="1435129"/>
            <a:ext cx="3055950" cy="364574"/>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74" name="Arrow: Right 73">
            <a:extLst>
              <a:ext uri="{FF2B5EF4-FFF2-40B4-BE49-F238E27FC236}">
                <a16:creationId xmlns:a16="http://schemas.microsoft.com/office/drawing/2014/main" id="{79F5F8A7-7ECD-6079-DC6A-C8EE5CF006DE}"/>
              </a:ext>
            </a:extLst>
          </p:cNvPr>
          <p:cNvSpPr/>
          <p:nvPr/>
        </p:nvSpPr>
        <p:spPr>
          <a:xfrm rot="19009901">
            <a:off x="3107410" y="5316731"/>
            <a:ext cx="1197247" cy="364574"/>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938AF506-0E45-AD6C-2781-32FD37C46B0B}"/>
              </a:ext>
            </a:extLst>
          </p:cNvPr>
          <p:cNvGrpSpPr/>
          <p:nvPr/>
        </p:nvGrpSpPr>
        <p:grpSpPr>
          <a:xfrm>
            <a:off x="571469" y="1026469"/>
            <a:ext cx="1922989" cy="646331"/>
            <a:chOff x="573024" y="1458462"/>
            <a:chExt cx="2023873" cy="646331"/>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646331"/>
            </a:xfrm>
            <a:prstGeom prst="rect">
              <a:avLst/>
            </a:prstGeom>
            <a:noFill/>
          </p:spPr>
          <p:txBody>
            <a:bodyPr wrap="square" rtlCol="0">
              <a:spAutoFit/>
            </a:bodyPr>
            <a:lstStyle/>
            <a:p>
              <a:pPr algn="ctr"/>
              <a:r>
                <a:rPr lang="ro-RO" sz="3600" dirty="0"/>
                <a:t>CARTILAJ</a:t>
              </a:r>
              <a:endParaRPr lang="en-US" sz="3600" dirty="0"/>
            </a:p>
          </p:txBody>
        </p:sp>
      </p:grpSp>
      <p:grpSp>
        <p:nvGrpSpPr>
          <p:cNvPr id="66" name="Group 65">
            <a:extLst>
              <a:ext uri="{FF2B5EF4-FFF2-40B4-BE49-F238E27FC236}">
                <a16:creationId xmlns:a16="http://schemas.microsoft.com/office/drawing/2014/main" id="{E8080CB9-684E-5A1D-F136-1A0D2CE16D64}"/>
              </a:ext>
            </a:extLst>
          </p:cNvPr>
          <p:cNvGrpSpPr/>
          <p:nvPr/>
        </p:nvGrpSpPr>
        <p:grpSpPr>
          <a:xfrm>
            <a:off x="220672" y="5723281"/>
            <a:ext cx="4181099" cy="646332"/>
            <a:chOff x="573026" y="1458462"/>
            <a:chExt cx="1964709" cy="1200329"/>
          </a:xfrm>
        </p:grpSpPr>
        <p:sp>
          <p:nvSpPr>
            <p:cNvPr id="67" name="Rectangle: Rounded Corners 66">
              <a:extLst>
                <a:ext uri="{FF2B5EF4-FFF2-40B4-BE49-F238E27FC236}">
                  <a16:creationId xmlns:a16="http://schemas.microsoft.com/office/drawing/2014/main" id="{504599ED-2466-9B45-0840-4A32F1785483}"/>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a:extLst>
                <a:ext uri="{FF2B5EF4-FFF2-40B4-BE49-F238E27FC236}">
                  <a16:creationId xmlns:a16="http://schemas.microsoft.com/office/drawing/2014/main" id="{26B4F4D0-1F30-652C-E2A0-60A996787671}"/>
                </a:ext>
              </a:extLst>
            </p:cNvPr>
            <p:cNvSpPr txBox="1"/>
            <p:nvPr/>
          </p:nvSpPr>
          <p:spPr>
            <a:xfrm>
              <a:off x="573026" y="1458462"/>
              <a:ext cx="1964709" cy="1200329"/>
            </a:xfrm>
            <a:prstGeom prst="rect">
              <a:avLst/>
            </a:prstGeom>
            <a:noFill/>
          </p:spPr>
          <p:txBody>
            <a:bodyPr wrap="square" rtlCol="0">
              <a:spAutoFit/>
            </a:bodyPr>
            <a:lstStyle/>
            <a:p>
              <a:pPr algn="ctr"/>
              <a:r>
                <a:rPr lang="ro-RO" sz="3600" dirty="0"/>
                <a:t>LOBUL URECHII</a:t>
              </a:r>
              <a:endParaRPr lang="en-US" sz="3600" dirty="0"/>
            </a:p>
          </p:txBody>
        </p:sp>
      </p:grpSp>
      <p:grpSp>
        <p:nvGrpSpPr>
          <p:cNvPr id="55" name="Group 54">
            <a:extLst>
              <a:ext uri="{FF2B5EF4-FFF2-40B4-BE49-F238E27FC236}">
                <a16:creationId xmlns:a16="http://schemas.microsoft.com/office/drawing/2014/main" id="{F927BACB-2000-4E49-67AF-DDAB8846186B}"/>
              </a:ext>
            </a:extLst>
          </p:cNvPr>
          <p:cNvGrpSpPr/>
          <p:nvPr/>
        </p:nvGrpSpPr>
        <p:grpSpPr>
          <a:xfrm>
            <a:off x="0" y="3712111"/>
            <a:ext cx="2822700" cy="646332"/>
            <a:chOff x="573026" y="1458462"/>
            <a:chExt cx="1964709" cy="1200329"/>
          </a:xfrm>
        </p:grpSpPr>
        <p:sp>
          <p:nvSpPr>
            <p:cNvPr id="75" name="Rectangle: Rounded Corners 74">
              <a:extLst>
                <a:ext uri="{FF2B5EF4-FFF2-40B4-BE49-F238E27FC236}">
                  <a16:creationId xmlns:a16="http://schemas.microsoft.com/office/drawing/2014/main" id="{F7E04866-BD9D-BE53-467B-A27CED6A1CB1}"/>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323100E2-E2E5-EC38-123D-185259E70664}"/>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PAVILION</a:t>
              </a:r>
              <a:endParaRPr lang="en-US" sz="3600" dirty="0"/>
            </a:p>
          </p:txBody>
        </p:sp>
      </p:grpSp>
      <p:grpSp>
        <p:nvGrpSpPr>
          <p:cNvPr id="84" name="Group 83">
            <a:extLst>
              <a:ext uri="{FF2B5EF4-FFF2-40B4-BE49-F238E27FC236}">
                <a16:creationId xmlns:a16="http://schemas.microsoft.com/office/drawing/2014/main" id="{E7B16B54-5972-1A35-D0DA-536633453997}"/>
              </a:ext>
            </a:extLst>
          </p:cNvPr>
          <p:cNvGrpSpPr/>
          <p:nvPr/>
        </p:nvGrpSpPr>
        <p:grpSpPr>
          <a:xfrm>
            <a:off x="280397" y="2075746"/>
            <a:ext cx="2472881" cy="646332"/>
            <a:chOff x="280397" y="2075746"/>
            <a:chExt cx="2472881" cy="646332"/>
          </a:xfrm>
        </p:grpSpPr>
        <p:sp>
          <p:nvSpPr>
            <p:cNvPr id="83" name="Arrow: Right 82">
              <a:extLst>
                <a:ext uri="{FF2B5EF4-FFF2-40B4-BE49-F238E27FC236}">
                  <a16:creationId xmlns:a16="http://schemas.microsoft.com/office/drawing/2014/main" id="{D65FDAD9-06CC-9E12-8A81-2D930ECC6D24}"/>
                </a:ext>
              </a:extLst>
            </p:cNvPr>
            <p:cNvSpPr/>
            <p:nvPr/>
          </p:nvSpPr>
          <p:spPr>
            <a:xfrm>
              <a:off x="720541" y="2171461"/>
              <a:ext cx="2032737" cy="364574"/>
            </a:xfrm>
            <a:prstGeom prst="rightArrow">
              <a:avLst>
                <a:gd name="adj1" fmla="val 26114"/>
                <a:gd name="adj2" fmla="val 75626"/>
              </a:avLst>
            </a:prstGeom>
            <a:solidFill>
              <a:srgbClr val="00B0F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2347E565-02D3-1209-79E7-C27C38782BA9}"/>
                </a:ext>
              </a:extLst>
            </p:cNvPr>
            <p:cNvGrpSpPr/>
            <p:nvPr/>
          </p:nvGrpSpPr>
          <p:grpSpPr>
            <a:xfrm>
              <a:off x="280397" y="2075746"/>
              <a:ext cx="1783078" cy="646332"/>
              <a:chOff x="573026" y="1458462"/>
              <a:chExt cx="1964709" cy="1200329"/>
            </a:xfrm>
          </p:grpSpPr>
          <p:sp>
            <p:nvSpPr>
              <p:cNvPr id="81" name="Rectangle: Rounded Corners 80">
                <a:extLst>
                  <a:ext uri="{FF2B5EF4-FFF2-40B4-BE49-F238E27FC236}">
                    <a16:creationId xmlns:a16="http://schemas.microsoft.com/office/drawing/2014/main" id="{D2DD05EF-0F24-0673-EE91-20C7630B118B}"/>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805BD6FF-4AC6-FB53-F6F1-B063C9EE7DEF}"/>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PIELE</a:t>
                </a:r>
                <a:endParaRPr lang="en-US" sz="3600" dirty="0"/>
              </a:p>
            </p:txBody>
          </p:sp>
        </p:grpSp>
      </p:grpSp>
    </p:spTree>
    <p:extLst>
      <p:ext uri="{BB962C8B-B14F-4D97-AF65-F5344CB8AC3E}">
        <p14:creationId xmlns:p14="http://schemas.microsoft.com/office/powerpoint/2010/main" val="232732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93">
            <a:extLst>
              <a:ext uri="{FF2B5EF4-FFF2-40B4-BE49-F238E27FC236}">
                <a16:creationId xmlns:a16="http://schemas.microsoft.com/office/drawing/2014/main" id="{77761680-03CE-D71E-E117-23A0154CC9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0845" y="1262813"/>
            <a:ext cx="5472435" cy="4700309"/>
          </a:xfrm>
          <a:prstGeom prst="rect">
            <a:avLst/>
          </a:prstGeom>
        </p:spPr>
      </p:pic>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denumirea componentelor care alcătuiesc urechea cu imaginea acestora</a:t>
            </a:r>
            <a:r>
              <a:rPr lang="en-US" sz="1600" dirty="0"/>
              <a:t>.</a:t>
            </a:r>
            <a:r>
              <a:rPr lang="ro-RO" sz="1600" dirty="0"/>
              <a:t> </a:t>
            </a:r>
            <a:endParaRPr lang="en-US" sz="1600" dirty="0"/>
          </a:p>
        </p:txBody>
      </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grpSp>
        <p:nvGrpSpPr>
          <p:cNvPr id="72" name="Group 71">
            <a:extLst>
              <a:ext uri="{FF2B5EF4-FFF2-40B4-BE49-F238E27FC236}">
                <a16:creationId xmlns:a16="http://schemas.microsoft.com/office/drawing/2014/main" id="{669D3F33-622E-1DAE-79E7-1065A2957F70}"/>
              </a:ext>
            </a:extLst>
          </p:cNvPr>
          <p:cNvGrpSpPr/>
          <p:nvPr/>
        </p:nvGrpSpPr>
        <p:grpSpPr>
          <a:xfrm>
            <a:off x="5970811" y="5651057"/>
            <a:ext cx="2497998" cy="646331"/>
            <a:chOff x="573024" y="1458462"/>
            <a:chExt cx="2023873" cy="646331"/>
          </a:xfrm>
        </p:grpSpPr>
        <p:sp>
          <p:nvSpPr>
            <p:cNvPr id="92" name="Rectangle: Rounded Corners 91">
              <a:extLst>
                <a:ext uri="{FF2B5EF4-FFF2-40B4-BE49-F238E27FC236}">
                  <a16:creationId xmlns:a16="http://schemas.microsoft.com/office/drawing/2014/main" id="{20157716-8C46-A81A-8163-361CB58586E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TextBox 92">
              <a:extLst>
                <a:ext uri="{FF2B5EF4-FFF2-40B4-BE49-F238E27FC236}">
                  <a16:creationId xmlns:a16="http://schemas.microsoft.com/office/drawing/2014/main" id="{10ACCC3A-DE50-0770-EE09-BE07095E89F8}"/>
                </a:ext>
              </a:extLst>
            </p:cNvPr>
            <p:cNvSpPr txBox="1"/>
            <p:nvPr/>
          </p:nvSpPr>
          <p:spPr>
            <a:xfrm>
              <a:off x="573025" y="1458462"/>
              <a:ext cx="2023872" cy="646331"/>
            </a:xfrm>
            <a:prstGeom prst="rect">
              <a:avLst/>
            </a:prstGeom>
            <a:noFill/>
          </p:spPr>
          <p:txBody>
            <a:bodyPr wrap="square" rtlCol="0">
              <a:spAutoFit/>
            </a:bodyPr>
            <a:lstStyle/>
            <a:p>
              <a:pPr algn="ctr"/>
              <a:r>
                <a:rPr lang="ro-RO" sz="3600" dirty="0"/>
                <a:t>TIMPAN</a:t>
              </a:r>
              <a:endParaRPr lang="en-US" sz="3600" dirty="0"/>
            </a:p>
          </p:txBody>
        </p:sp>
      </p:grpSp>
      <p:grpSp>
        <p:nvGrpSpPr>
          <p:cNvPr id="73" name="Group 72">
            <a:extLst>
              <a:ext uri="{FF2B5EF4-FFF2-40B4-BE49-F238E27FC236}">
                <a16:creationId xmlns:a16="http://schemas.microsoft.com/office/drawing/2014/main" id="{AFC76BF5-1717-E2E7-9FEE-A7EFD287C3B0}"/>
              </a:ext>
            </a:extLst>
          </p:cNvPr>
          <p:cNvGrpSpPr/>
          <p:nvPr/>
        </p:nvGrpSpPr>
        <p:grpSpPr>
          <a:xfrm>
            <a:off x="517449" y="1354719"/>
            <a:ext cx="2115603" cy="646331"/>
            <a:chOff x="573024" y="1458462"/>
            <a:chExt cx="2115603" cy="646331"/>
          </a:xfrm>
        </p:grpSpPr>
        <p:sp>
          <p:nvSpPr>
            <p:cNvPr id="90" name="Rectangle: Rounded Corners 89">
              <a:extLst>
                <a:ext uri="{FF2B5EF4-FFF2-40B4-BE49-F238E27FC236}">
                  <a16:creationId xmlns:a16="http://schemas.microsoft.com/office/drawing/2014/main" id="{EA93FAB3-12BC-191D-60A3-32E2C23B9BB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TextBox 90">
              <a:extLst>
                <a:ext uri="{FF2B5EF4-FFF2-40B4-BE49-F238E27FC236}">
                  <a16:creationId xmlns:a16="http://schemas.microsoft.com/office/drawing/2014/main" id="{C37FBC1A-FE98-E685-8C73-F9FC79998BED}"/>
                </a:ext>
              </a:extLst>
            </p:cNvPr>
            <p:cNvSpPr txBox="1"/>
            <p:nvPr/>
          </p:nvSpPr>
          <p:spPr>
            <a:xfrm>
              <a:off x="664755" y="1458462"/>
              <a:ext cx="2023872" cy="646331"/>
            </a:xfrm>
            <a:prstGeom prst="rect">
              <a:avLst/>
            </a:prstGeom>
            <a:noFill/>
          </p:spPr>
          <p:txBody>
            <a:bodyPr wrap="square" rtlCol="0">
              <a:spAutoFit/>
            </a:bodyPr>
            <a:lstStyle/>
            <a:p>
              <a:r>
                <a:rPr lang="ro-RO" sz="3600" dirty="0"/>
                <a:t>MUȘCHI</a:t>
              </a:r>
              <a:endParaRPr lang="en-US" sz="3600" dirty="0"/>
            </a:p>
          </p:txBody>
        </p:sp>
      </p:grpSp>
      <p:grpSp>
        <p:nvGrpSpPr>
          <p:cNvPr id="76" name="Group 75">
            <a:extLst>
              <a:ext uri="{FF2B5EF4-FFF2-40B4-BE49-F238E27FC236}">
                <a16:creationId xmlns:a16="http://schemas.microsoft.com/office/drawing/2014/main" id="{AF443AE7-E5FC-23B5-89E9-657EFED9C90F}"/>
              </a:ext>
            </a:extLst>
          </p:cNvPr>
          <p:cNvGrpSpPr/>
          <p:nvPr/>
        </p:nvGrpSpPr>
        <p:grpSpPr>
          <a:xfrm>
            <a:off x="5519665" y="2685139"/>
            <a:ext cx="3249581" cy="729974"/>
            <a:chOff x="501474" y="1261628"/>
            <a:chExt cx="2043435" cy="1200329"/>
          </a:xfrm>
        </p:grpSpPr>
        <p:sp>
          <p:nvSpPr>
            <p:cNvPr id="88" name="Rectangle: Rounded Corners 87">
              <a:extLst>
                <a:ext uri="{FF2B5EF4-FFF2-40B4-BE49-F238E27FC236}">
                  <a16:creationId xmlns:a16="http://schemas.microsoft.com/office/drawing/2014/main" id="{AFDE2FA3-609D-B4ED-F26D-6206A708097A}"/>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CAA0CE01-F52A-3EEF-70D4-6E16D6A70419}"/>
                </a:ext>
              </a:extLst>
            </p:cNvPr>
            <p:cNvSpPr txBox="1"/>
            <p:nvPr/>
          </p:nvSpPr>
          <p:spPr>
            <a:xfrm>
              <a:off x="501474" y="1261628"/>
              <a:ext cx="2023872" cy="1200329"/>
            </a:xfrm>
            <a:prstGeom prst="rect">
              <a:avLst/>
            </a:prstGeom>
            <a:noFill/>
          </p:spPr>
          <p:txBody>
            <a:bodyPr wrap="square" rtlCol="0">
              <a:spAutoFit/>
            </a:bodyPr>
            <a:lstStyle/>
            <a:p>
              <a:pPr algn="ctr"/>
              <a:r>
                <a:rPr lang="ro-RO" sz="3600" dirty="0"/>
                <a:t>CANAL AUDITIV</a:t>
              </a:r>
              <a:endParaRPr lang="en-US" sz="3600" dirty="0"/>
            </a:p>
          </p:txBody>
        </p:sp>
      </p:grpSp>
      <p:grpSp>
        <p:nvGrpSpPr>
          <p:cNvPr id="79" name="Group 78">
            <a:extLst>
              <a:ext uri="{FF2B5EF4-FFF2-40B4-BE49-F238E27FC236}">
                <a16:creationId xmlns:a16="http://schemas.microsoft.com/office/drawing/2014/main" id="{F6B9AAAC-4BF2-F370-DEBE-851515E505AF}"/>
              </a:ext>
            </a:extLst>
          </p:cNvPr>
          <p:cNvGrpSpPr/>
          <p:nvPr/>
        </p:nvGrpSpPr>
        <p:grpSpPr>
          <a:xfrm>
            <a:off x="6545819" y="1298013"/>
            <a:ext cx="1922989" cy="646331"/>
            <a:chOff x="573024" y="1458462"/>
            <a:chExt cx="2023873" cy="646331"/>
          </a:xfrm>
        </p:grpSpPr>
        <p:sp>
          <p:nvSpPr>
            <p:cNvPr id="86" name="Rectangle: Rounded Corners 85">
              <a:extLst>
                <a:ext uri="{FF2B5EF4-FFF2-40B4-BE49-F238E27FC236}">
                  <a16:creationId xmlns:a16="http://schemas.microsoft.com/office/drawing/2014/main" id="{413A5743-C75D-E6BD-E117-9FFA1B8608E2}"/>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TextBox 86">
              <a:extLst>
                <a:ext uri="{FF2B5EF4-FFF2-40B4-BE49-F238E27FC236}">
                  <a16:creationId xmlns:a16="http://schemas.microsoft.com/office/drawing/2014/main" id="{679E42FA-A4C7-C0C0-29B6-BB5EE10A8664}"/>
                </a:ext>
              </a:extLst>
            </p:cNvPr>
            <p:cNvSpPr txBox="1"/>
            <p:nvPr/>
          </p:nvSpPr>
          <p:spPr>
            <a:xfrm>
              <a:off x="573025" y="1458462"/>
              <a:ext cx="2023872" cy="646331"/>
            </a:xfrm>
            <a:prstGeom prst="rect">
              <a:avLst/>
            </a:prstGeom>
            <a:noFill/>
          </p:spPr>
          <p:txBody>
            <a:bodyPr wrap="square" rtlCol="0">
              <a:spAutoFit/>
            </a:bodyPr>
            <a:lstStyle/>
            <a:p>
              <a:pPr algn="ctr"/>
              <a:r>
                <a:rPr lang="ro-RO" sz="3600" dirty="0"/>
                <a:t>CARTILAJ</a:t>
              </a:r>
              <a:endParaRPr lang="en-US" sz="3600" dirty="0"/>
            </a:p>
          </p:txBody>
        </p:sp>
      </p:grpSp>
      <p:grpSp>
        <p:nvGrpSpPr>
          <p:cNvPr id="80" name="Group 79">
            <a:extLst>
              <a:ext uri="{FF2B5EF4-FFF2-40B4-BE49-F238E27FC236}">
                <a16:creationId xmlns:a16="http://schemas.microsoft.com/office/drawing/2014/main" id="{70454386-C231-C7D9-9E21-8E980CCE6673}"/>
              </a:ext>
            </a:extLst>
          </p:cNvPr>
          <p:cNvGrpSpPr/>
          <p:nvPr/>
        </p:nvGrpSpPr>
        <p:grpSpPr>
          <a:xfrm>
            <a:off x="346900" y="5915553"/>
            <a:ext cx="4181099" cy="646332"/>
            <a:chOff x="573026" y="1458462"/>
            <a:chExt cx="1964709" cy="1200329"/>
          </a:xfrm>
        </p:grpSpPr>
        <p:sp>
          <p:nvSpPr>
            <p:cNvPr id="84" name="Rectangle: Rounded Corners 83">
              <a:extLst>
                <a:ext uri="{FF2B5EF4-FFF2-40B4-BE49-F238E27FC236}">
                  <a16:creationId xmlns:a16="http://schemas.microsoft.com/office/drawing/2014/main" id="{CD56F84A-FAF6-7D7C-7C84-F2468660DB71}"/>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Box 84">
              <a:extLst>
                <a:ext uri="{FF2B5EF4-FFF2-40B4-BE49-F238E27FC236}">
                  <a16:creationId xmlns:a16="http://schemas.microsoft.com/office/drawing/2014/main" id="{343FF8B2-4B98-48A5-1604-92C13AD83EAD}"/>
                </a:ext>
              </a:extLst>
            </p:cNvPr>
            <p:cNvSpPr txBox="1"/>
            <p:nvPr/>
          </p:nvSpPr>
          <p:spPr>
            <a:xfrm>
              <a:off x="573026" y="1458462"/>
              <a:ext cx="1964709" cy="1200329"/>
            </a:xfrm>
            <a:prstGeom prst="rect">
              <a:avLst/>
            </a:prstGeom>
            <a:noFill/>
          </p:spPr>
          <p:txBody>
            <a:bodyPr wrap="square" rtlCol="0">
              <a:spAutoFit/>
            </a:bodyPr>
            <a:lstStyle/>
            <a:p>
              <a:pPr algn="ctr"/>
              <a:r>
                <a:rPr lang="ro-RO" sz="3600" dirty="0"/>
                <a:t>LOBUL URECHII</a:t>
              </a:r>
              <a:endParaRPr lang="en-US" sz="3600" dirty="0"/>
            </a:p>
          </p:txBody>
        </p:sp>
      </p:grpSp>
      <p:grpSp>
        <p:nvGrpSpPr>
          <p:cNvPr id="81" name="Group 80">
            <a:extLst>
              <a:ext uri="{FF2B5EF4-FFF2-40B4-BE49-F238E27FC236}">
                <a16:creationId xmlns:a16="http://schemas.microsoft.com/office/drawing/2014/main" id="{D4714371-1E2D-3E35-08A0-D1152F81D2FB}"/>
              </a:ext>
            </a:extLst>
          </p:cNvPr>
          <p:cNvGrpSpPr/>
          <p:nvPr/>
        </p:nvGrpSpPr>
        <p:grpSpPr>
          <a:xfrm>
            <a:off x="126228" y="3904383"/>
            <a:ext cx="2822700" cy="646332"/>
            <a:chOff x="573026" y="1458462"/>
            <a:chExt cx="1964709" cy="1200329"/>
          </a:xfrm>
        </p:grpSpPr>
        <p:sp>
          <p:nvSpPr>
            <p:cNvPr id="82" name="Rectangle: Rounded Corners 81">
              <a:extLst>
                <a:ext uri="{FF2B5EF4-FFF2-40B4-BE49-F238E27FC236}">
                  <a16:creationId xmlns:a16="http://schemas.microsoft.com/office/drawing/2014/main" id="{1A14CF7E-8583-3684-346D-BB06DE19C144}"/>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C6B51AAE-EFA1-BED4-EA39-B2700D718392}"/>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PAVILION</a:t>
              </a:r>
              <a:endParaRPr lang="en-US" sz="3600" dirty="0"/>
            </a:p>
          </p:txBody>
        </p:sp>
      </p:grpSp>
      <p:grpSp>
        <p:nvGrpSpPr>
          <p:cNvPr id="95" name="Group 94">
            <a:extLst>
              <a:ext uri="{FF2B5EF4-FFF2-40B4-BE49-F238E27FC236}">
                <a16:creationId xmlns:a16="http://schemas.microsoft.com/office/drawing/2014/main" id="{953D7291-BFEF-492D-0362-026EB070AAFA}"/>
              </a:ext>
            </a:extLst>
          </p:cNvPr>
          <p:cNvGrpSpPr/>
          <p:nvPr/>
        </p:nvGrpSpPr>
        <p:grpSpPr>
          <a:xfrm>
            <a:off x="609180" y="2539545"/>
            <a:ext cx="1783078" cy="646332"/>
            <a:chOff x="573026" y="1458462"/>
            <a:chExt cx="1964709" cy="1200329"/>
          </a:xfrm>
        </p:grpSpPr>
        <p:sp>
          <p:nvSpPr>
            <p:cNvPr id="96" name="Rectangle: Rounded Corners 95">
              <a:extLst>
                <a:ext uri="{FF2B5EF4-FFF2-40B4-BE49-F238E27FC236}">
                  <a16:creationId xmlns:a16="http://schemas.microsoft.com/office/drawing/2014/main" id="{9AA81984-F72A-565A-2D3C-39664EDECEDA}"/>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extBox 96">
              <a:extLst>
                <a:ext uri="{FF2B5EF4-FFF2-40B4-BE49-F238E27FC236}">
                  <a16:creationId xmlns:a16="http://schemas.microsoft.com/office/drawing/2014/main" id="{BC30AB29-DAB9-5829-657C-9FAF73E6EA6C}"/>
                </a:ext>
              </a:extLst>
            </p:cNvPr>
            <p:cNvSpPr txBox="1"/>
            <p:nvPr/>
          </p:nvSpPr>
          <p:spPr>
            <a:xfrm>
              <a:off x="573026" y="1458462"/>
              <a:ext cx="1964709" cy="1200329"/>
            </a:xfrm>
            <a:prstGeom prst="rect">
              <a:avLst/>
            </a:prstGeom>
            <a:noFill/>
          </p:spPr>
          <p:txBody>
            <a:bodyPr wrap="square" rtlCol="0">
              <a:spAutoFit/>
            </a:bodyPr>
            <a:lstStyle/>
            <a:p>
              <a:pPr algn="ctr"/>
              <a:r>
                <a:rPr lang="ro-RO" sz="3600" dirty="0"/>
                <a:t>PIELE</a:t>
              </a:r>
              <a:endParaRPr lang="en-US" sz="3600" dirty="0"/>
            </a:p>
          </p:txBody>
        </p:sp>
      </p:grpSp>
    </p:spTree>
    <p:extLst>
      <p:ext uri="{BB962C8B-B14F-4D97-AF65-F5344CB8AC3E}">
        <p14:creationId xmlns:p14="http://schemas.microsoft.com/office/powerpoint/2010/main" val="289616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29E24C1-757A-9843-602A-0B7BE9F803A9}"/>
              </a:ext>
            </a:extLst>
          </p:cNvPr>
          <p:cNvGrpSpPr/>
          <p:nvPr/>
        </p:nvGrpSpPr>
        <p:grpSpPr>
          <a:xfrm>
            <a:off x="0" y="0"/>
            <a:ext cx="9222376" cy="6862894"/>
            <a:chOff x="0" y="0"/>
            <a:chExt cx="9222376" cy="6862894"/>
          </a:xfrm>
        </p:grpSpPr>
        <p:sp>
          <p:nvSpPr>
            <p:cNvPr id="17" name="Rectangle 16">
              <a:extLst>
                <a:ext uri="{FF2B5EF4-FFF2-40B4-BE49-F238E27FC236}">
                  <a16:creationId xmlns:a16="http://schemas.microsoft.com/office/drawing/2014/main" id="{9A32BF37-11C7-45C2-59D6-0B201857AEF8}"/>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2EC7EEE8-2D8D-8B1D-7CA9-8D85D1F32B93}"/>
                </a:ext>
              </a:extLst>
            </p:cNvPr>
            <p:cNvGrpSpPr/>
            <p:nvPr/>
          </p:nvGrpSpPr>
          <p:grpSpPr>
            <a:xfrm>
              <a:off x="126228" y="141379"/>
              <a:ext cx="9096148" cy="6721515"/>
              <a:chOff x="126228" y="141379"/>
              <a:chExt cx="9096148" cy="6721515"/>
            </a:xfrm>
          </p:grpSpPr>
          <p:pic>
            <p:nvPicPr>
              <p:cNvPr id="94" name="Picture 93">
                <a:extLst>
                  <a:ext uri="{FF2B5EF4-FFF2-40B4-BE49-F238E27FC236}">
                    <a16:creationId xmlns:a16="http://schemas.microsoft.com/office/drawing/2014/main" id="{77761680-03CE-D71E-E117-23A0154CC9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0845" y="1262813"/>
                <a:ext cx="5472435" cy="4700309"/>
              </a:xfrm>
              <a:prstGeom prst="rect">
                <a:avLst/>
              </a:prstGeom>
            </p:spPr>
          </p:pic>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 Scrie în casete denumirea componentelor care alcătuiesc urechea. </a:t>
                </a:r>
                <a:endParaRPr lang="en-US" sz="1600" dirty="0"/>
              </a:p>
              <a:p>
                <a:endParaRPr lang="en-US" sz="1600" dirty="0"/>
              </a:p>
            </p:txBody>
          </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grpSp>
            <p:nvGrpSpPr>
              <p:cNvPr id="55" name="Group 54">
                <a:extLst>
                  <a:ext uri="{FF2B5EF4-FFF2-40B4-BE49-F238E27FC236}">
                    <a16:creationId xmlns:a16="http://schemas.microsoft.com/office/drawing/2014/main" id="{5B628F0A-ECA3-4DB7-55A1-C809FA35F6C4}"/>
                  </a:ext>
                </a:extLst>
              </p:cNvPr>
              <p:cNvGrpSpPr/>
              <p:nvPr/>
            </p:nvGrpSpPr>
            <p:grpSpPr>
              <a:xfrm>
                <a:off x="126228" y="1218741"/>
                <a:ext cx="8643018" cy="5313345"/>
                <a:chOff x="0" y="1026469"/>
                <a:chExt cx="8643018" cy="5313345"/>
              </a:xfrm>
            </p:grpSpPr>
            <p:sp>
              <p:nvSpPr>
                <p:cNvPr id="70" name="Arrow: Right 69">
                  <a:extLst>
                    <a:ext uri="{FF2B5EF4-FFF2-40B4-BE49-F238E27FC236}">
                      <a16:creationId xmlns:a16="http://schemas.microsoft.com/office/drawing/2014/main" id="{7202FF50-0FEE-43B9-0667-72C19E10FBBD}"/>
                    </a:ext>
                  </a:extLst>
                </p:cNvPr>
                <p:cNvSpPr/>
                <p:nvPr/>
              </p:nvSpPr>
              <p:spPr>
                <a:xfrm rot="10800000">
                  <a:off x="4844427" y="1204412"/>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Arrow: Right 70">
                  <a:extLst>
                    <a:ext uri="{FF2B5EF4-FFF2-40B4-BE49-F238E27FC236}">
                      <a16:creationId xmlns:a16="http://schemas.microsoft.com/office/drawing/2014/main" id="{C49609C7-F8C8-D457-5840-DC778B5E951A}"/>
                    </a:ext>
                  </a:extLst>
                </p:cNvPr>
                <p:cNvSpPr/>
                <p:nvPr/>
              </p:nvSpPr>
              <p:spPr>
                <a:xfrm rot="5400000">
                  <a:off x="6814502" y="3412943"/>
                  <a:ext cx="1516938" cy="313738"/>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2" name="Group 71">
                  <a:extLst>
                    <a:ext uri="{FF2B5EF4-FFF2-40B4-BE49-F238E27FC236}">
                      <a16:creationId xmlns:a16="http://schemas.microsoft.com/office/drawing/2014/main" id="{669D3F33-622E-1DAE-79E7-1065A2957F70}"/>
                    </a:ext>
                  </a:extLst>
                </p:cNvPr>
                <p:cNvGrpSpPr/>
                <p:nvPr/>
              </p:nvGrpSpPr>
              <p:grpSpPr>
                <a:xfrm>
                  <a:off x="6145020" y="2184101"/>
                  <a:ext cx="2497998" cy="646331"/>
                  <a:chOff x="573024" y="1458462"/>
                  <a:chExt cx="2023873" cy="646331"/>
                </a:xfrm>
              </p:grpSpPr>
              <p:sp>
                <p:nvSpPr>
                  <p:cNvPr id="92" name="Rectangle: Rounded Corners 91">
                    <a:extLst>
                      <a:ext uri="{FF2B5EF4-FFF2-40B4-BE49-F238E27FC236}">
                        <a16:creationId xmlns:a16="http://schemas.microsoft.com/office/drawing/2014/main" id="{20157716-8C46-A81A-8163-361CB58586E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TextBox 92">
                    <a:extLst>
                      <a:ext uri="{FF2B5EF4-FFF2-40B4-BE49-F238E27FC236}">
                        <a16:creationId xmlns:a16="http://schemas.microsoft.com/office/drawing/2014/main" id="{10ACCC3A-DE50-0770-EE09-BE07095E89F8}"/>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73" name="Group 72">
                  <a:extLst>
                    <a:ext uri="{FF2B5EF4-FFF2-40B4-BE49-F238E27FC236}">
                      <a16:creationId xmlns:a16="http://schemas.microsoft.com/office/drawing/2014/main" id="{AFC76BF5-1717-E2E7-9FEE-A7EFD287C3B0}"/>
                    </a:ext>
                  </a:extLst>
                </p:cNvPr>
                <p:cNvGrpSpPr/>
                <p:nvPr/>
              </p:nvGrpSpPr>
              <p:grpSpPr>
                <a:xfrm>
                  <a:off x="6456928" y="1070541"/>
                  <a:ext cx="2115603" cy="646331"/>
                  <a:chOff x="573024" y="1458462"/>
                  <a:chExt cx="2115603" cy="646331"/>
                </a:xfrm>
              </p:grpSpPr>
              <p:sp>
                <p:nvSpPr>
                  <p:cNvPr id="90" name="Rectangle: Rounded Corners 89">
                    <a:extLst>
                      <a:ext uri="{FF2B5EF4-FFF2-40B4-BE49-F238E27FC236}">
                        <a16:creationId xmlns:a16="http://schemas.microsoft.com/office/drawing/2014/main" id="{EA93FAB3-12BC-191D-60A3-32E2C23B9BB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TextBox 90">
                    <a:extLst>
                      <a:ext uri="{FF2B5EF4-FFF2-40B4-BE49-F238E27FC236}">
                        <a16:creationId xmlns:a16="http://schemas.microsoft.com/office/drawing/2014/main" id="{C37FBC1A-FE98-E685-8C73-F9FC79998BED}"/>
                      </a:ext>
                    </a:extLst>
                  </p:cNvPr>
                  <p:cNvSpPr txBox="1"/>
                  <p:nvPr/>
                </p:nvSpPr>
                <p:spPr>
                  <a:xfrm>
                    <a:off x="664755" y="1458462"/>
                    <a:ext cx="2023872" cy="646331"/>
                  </a:xfrm>
                  <a:prstGeom prst="rect">
                    <a:avLst/>
                  </a:prstGeom>
                  <a:noFill/>
                </p:spPr>
                <p:txBody>
                  <a:bodyPr wrap="square" rtlCol="0">
                    <a:spAutoFit/>
                  </a:bodyPr>
                  <a:lstStyle/>
                  <a:p>
                    <a:endParaRPr lang="en-US" sz="3600" dirty="0"/>
                  </a:p>
                </p:txBody>
              </p:sp>
            </p:grpSp>
            <p:sp>
              <p:nvSpPr>
                <p:cNvPr id="74" name="Arrow: Right 73">
                  <a:extLst>
                    <a:ext uri="{FF2B5EF4-FFF2-40B4-BE49-F238E27FC236}">
                      <a16:creationId xmlns:a16="http://schemas.microsoft.com/office/drawing/2014/main" id="{0C6EAA22-034A-4478-A91A-A4ACD977DE82}"/>
                    </a:ext>
                  </a:extLst>
                </p:cNvPr>
                <p:cNvSpPr/>
                <p:nvPr/>
              </p:nvSpPr>
              <p:spPr>
                <a:xfrm rot="19230262">
                  <a:off x="834278" y="3084030"/>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Arrow: Right 74">
                  <a:extLst>
                    <a:ext uri="{FF2B5EF4-FFF2-40B4-BE49-F238E27FC236}">
                      <a16:creationId xmlns:a16="http://schemas.microsoft.com/office/drawing/2014/main" id="{F33884F7-E2F4-8B6B-5F3F-AC5E72468431}"/>
                    </a:ext>
                  </a:extLst>
                </p:cNvPr>
                <p:cNvSpPr/>
                <p:nvPr/>
              </p:nvSpPr>
              <p:spPr>
                <a:xfrm rot="13420685">
                  <a:off x="5305994" y="4857154"/>
                  <a:ext cx="2324686" cy="442933"/>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Rounded Corners 87">
                  <a:extLst>
                    <a:ext uri="{FF2B5EF4-FFF2-40B4-BE49-F238E27FC236}">
                      <a16:creationId xmlns:a16="http://schemas.microsoft.com/office/drawing/2014/main" id="{AFDE2FA3-609D-B4ED-F26D-6206A708097A}"/>
                    </a:ext>
                  </a:extLst>
                </p:cNvPr>
                <p:cNvSpPr/>
                <p:nvPr/>
              </p:nvSpPr>
              <p:spPr>
                <a:xfrm>
                  <a:off x="4853026" y="5645764"/>
                  <a:ext cx="3552086" cy="66877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Arrow: Right 76">
                  <a:extLst>
                    <a:ext uri="{FF2B5EF4-FFF2-40B4-BE49-F238E27FC236}">
                      <a16:creationId xmlns:a16="http://schemas.microsoft.com/office/drawing/2014/main" id="{DCD9E960-236E-CE30-887B-9CD55DAF7A24}"/>
                    </a:ext>
                  </a:extLst>
                </p:cNvPr>
                <p:cNvSpPr/>
                <p:nvPr/>
              </p:nvSpPr>
              <p:spPr>
                <a:xfrm rot="1146794">
                  <a:off x="1747858" y="1435129"/>
                  <a:ext cx="3055950"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78" name="Arrow: Right 77">
                  <a:extLst>
                    <a:ext uri="{FF2B5EF4-FFF2-40B4-BE49-F238E27FC236}">
                      <a16:creationId xmlns:a16="http://schemas.microsoft.com/office/drawing/2014/main" id="{5851D6DE-CBB5-39DB-B066-96C42D18E3C0}"/>
                    </a:ext>
                  </a:extLst>
                </p:cNvPr>
                <p:cNvSpPr/>
                <p:nvPr/>
              </p:nvSpPr>
              <p:spPr>
                <a:xfrm rot="19009901">
                  <a:off x="3107410" y="5316731"/>
                  <a:ext cx="119724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9" name="Group 78">
                  <a:extLst>
                    <a:ext uri="{FF2B5EF4-FFF2-40B4-BE49-F238E27FC236}">
                      <a16:creationId xmlns:a16="http://schemas.microsoft.com/office/drawing/2014/main" id="{F6B9AAAC-4BF2-F370-DEBE-851515E505AF}"/>
                    </a:ext>
                  </a:extLst>
                </p:cNvPr>
                <p:cNvGrpSpPr/>
                <p:nvPr/>
              </p:nvGrpSpPr>
              <p:grpSpPr>
                <a:xfrm>
                  <a:off x="571469" y="1026469"/>
                  <a:ext cx="1922989" cy="646331"/>
                  <a:chOff x="573024" y="1458462"/>
                  <a:chExt cx="2023873" cy="646331"/>
                </a:xfrm>
              </p:grpSpPr>
              <p:sp>
                <p:nvSpPr>
                  <p:cNvPr id="86" name="Rectangle: Rounded Corners 85">
                    <a:extLst>
                      <a:ext uri="{FF2B5EF4-FFF2-40B4-BE49-F238E27FC236}">
                        <a16:creationId xmlns:a16="http://schemas.microsoft.com/office/drawing/2014/main" id="{413A5743-C75D-E6BD-E117-9FFA1B8608E2}"/>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TextBox 86">
                    <a:extLst>
                      <a:ext uri="{FF2B5EF4-FFF2-40B4-BE49-F238E27FC236}">
                        <a16:creationId xmlns:a16="http://schemas.microsoft.com/office/drawing/2014/main" id="{679E42FA-A4C7-C0C0-29B6-BB5EE10A8664}"/>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84" name="Rectangle: Rounded Corners 83">
                  <a:extLst>
                    <a:ext uri="{FF2B5EF4-FFF2-40B4-BE49-F238E27FC236}">
                      <a16:creationId xmlns:a16="http://schemas.microsoft.com/office/drawing/2014/main" id="{CD56F84A-FAF6-7D7C-7C84-F2468660DB71}"/>
                    </a:ext>
                  </a:extLst>
                </p:cNvPr>
                <p:cNvSpPr/>
                <p:nvPr/>
              </p:nvSpPr>
              <p:spPr>
                <a:xfrm>
                  <a:off x="800165" y="5723281"/>
                  <a:ext cx="3050343" cy="616533"/>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1" name="Group 80">
                  <a:extLst>
                    <a:ext uri="{FF2B5EF4-FFF2-40B4-BE49-F238E27FC236}">
                      <a16:creationId xmlns:a16="http://schemas.microsoft.com/office/drawing/2014/main" id="{D4714371-1E2D-3E35-08A0-D1152F81D2FB}"/>
                    </a:ext>
                  </a:extLst>
                </p:cNvPr>
                <p:cNvGrpSpPr/>
                <p:nvPr/>
              </p:nvGrpSpPr>
              <p:grpSpPr>
                <a:xfrm>
                  <a:off x="0" y="3712111"/>
                  <a:ext cx="2822700" cy="646332"/>
                  <a:chOff x="573026" y="1458462"/>
                  <a:chExt cx="1964709" cy="1200329"/>
                </a:xfrm>
              </p:grpSpPr>
              <p:sp>
                <p:nvSpPr>
                  <p:cNvPr id="82" name="Rectangle: Rounded Corners 81">
                    <a:extLst>
                      <a:ext uri="{FF2B5EF4-FFF2-40B4-BE49-F238E27FC236}">
                        <a16:creationId xmlns:a16="http://schemas.microsoft.com/office/drawing/2014/main" id="{1A14CF7E-8583-3684-346D-BB06DE19C144}"/>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C6B51AAE-EFA1-BED4-EA39-B2700D718392}"/>
                      </a:ext>
                    </a:extLst>
                  </p:cNvPr>
                  <p:cNvSpPr txBox="1"/>
                  <p:nvPr/>
                </p:nvSpPr>
                <p:spPr>
                  <a:xfrm>
                    <a:off x="573026" y="1458462"/>
                    <a:ext cx="1964709" cy="1200329"/>
                  </a:xfrm>
                  <a:prstGeom prst="rect">
                    <a:avLst/>
                  </a:prstGeom>
                  <a:noFill/>
                </p:spPr>
                <p:txBody>
                  <a:bodyPr wrap="square" rtlCol="0">
                    <a:spAutoFit/>
                  </a:bodyPr>
                  <a:lstStyle/>
                  <a:p>
                    <a:pPr algn="ctr"/>
                    <a:endParaRPr lang="en-US" sz="3600" dirty="0"/>
                  </a:p>
                </p:txBody>
              </p:sp>
            </p:grpSp>
          </p:grpSp>
          <p:grpSp>
            <p:nvGrpSpPr>
              <p:cNvPr id="11" name="Group 10">
                <a:extLst>
                  <a:ext uri="{FF2B5EF4-FFF2-40B4-BE49-F238E27FC236}">
                    <a16:creationId xmlns:a16="http://schemas.microsoft.com/office/drawing/2014/main" id="{91B2E3B5-DB8C-BC07-AA95-EACC26814C99}"/>
                  </a:ext>
                </a:extLst>
              </p:cNvPr>
              <p:cNvGrpSpPr/>
              <p:nvPr/>
            </p:nvGrpSpPr>
            <p:grpSpPr>
              <a:xfrm>
                <a:off x="310666" y="2195162"/>
                <a:ext cx="2472881" cy="646332"/>
                <a:chOff x="280397" y="2075746"/>
                <a:chExt cx="2472881" cy="646332"/>
              </a:xfrm>
            </p:grpSpPr>
            <p:sp>
              <p:nvSpPr>
                <p:cNvPr id="12" name="Arrow: Right 11">
                  <a:extLst>
                    <a:ext uri="{FF2B5EF4-FFF2-40B4-BE49-F238E27FC236}">
                      <a16:creationId xmlns:a16="http://schemas.microsoft.com/office/drawing/2014/main" id="{6C9E454E-EE12-F609-87C1-39EA0A3518DB}"/>
                    </a:ext>
                  </a:extLst>
                </p:cNvPr>
                <p:cNvSpPr/>
                <p:nvPr/>
              </p:nvSpPr>
              <p:spPr>
                <a:xfrm>
                  <a:off x="720541" y="2171461"/>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F3EB89F0-8900-D804-56BA-6FE2FC7FC973}"/>
                    </a:ext>
                  </a:extLst>
                </p:cNvPr>
                <p:cNvGrpSpPr/>
                <p:nvPr/>
              </p:nvGrpSpPr>
              <p:grpSpPr>
                <a:xfrm>
                  <a:off x="280397" y="2075746"/>
                  <a:ext cx="1783078" cy="646332"/>
                  <a:chOff x="573026" y="1458462"/>
                  <a:chExt cx="1964709" cy="1200329"/>
                </a:xfrm>
              </p:grpSpPr>
              <p:sp>
                <p:nvSpPr>
                  <p:cNvPr id="14" name="Rectangle: Rounded Corners 13">
                    <a:extLst>
                      <a:ext uri="{FF2B5EF4-FFF2-40B4-BE49-F238E27FC236}">
                        <a16:creationId xmlns:a16="http://schemas.microsoft.com/office/drawing/2014/main" id="{A17F53D0-784E-1910-BA52-6B44E3AB5CDF}"/>
                      </a:ext>
                    </a:extLst>
                  </p:cNvPr>
                  <p:cNvSpPr/>
                  <p:nvPr/>
                </p:nvSpPr>
                <p:spPr>
                  <a:xfrm>
                    <a:off x="845331" y="1458462"/>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01D0834C-7584-48E0-C03D-2D942A528485}"/>
                      </a:ext>
                    </a:extLst>
                  </p:cNvPr>
                  <p:cNvSpPr txBox="1"/>
                  <p:nvPr/>
                </p:nvSpPr>
                <p:spPr>
                  <a:xfrm>
                    <a:off x="573026" y="1458462"/>
                    <a:ext cx="1964709" cy="1200329"/>
                  </a:xfrm>
                  <a:prstGeom prst="rect">
                    <a:avLst/>
                  </a:prstGeom>
                  <a:noFill/>
                </p:spPr>
                <p:txBody>
                  <a:bodyPr wrap="square" rtlCol="0">
                    <a:spAutoFit/>
                  </a:bodyPr>
                  <a:lstStyle/>
                  <a:p>
                    <a:pPr algn="ctr"/>
                    <a:endParaRPr lang="en-US" sz="3600" dirty="0"/>
                  </a:p>
                </p:txBody>
              </p:sp>
            </p:grpSp>
          </p:grpSp>
        </p:grpSp>
      </p:grpSp>
    </p:spTree>
    <p:extLst>
      <p:ext uri="{BB962C8B-B14F-4D97-AF65-F5344CB8AC3E}">
        <p14:creationId xmlns:p14="http://schemas.microsoft.com/office/powerpoint/2010/main" val="671390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D42F3872-CAC9-FA4B-B1C0-57DF65BC407B}"/>
              </a:ext>
            </a:extLst>
          </p:cNvPr>
          <p:cNvGrpSpPr/>
          <p:nvPr/>
        </p:nvGrpSpPr>
        <p:grpSpPr>
          <a:xfrm>
            <a:off x="5039" y="-123599"/>
            <a:ext cx="9222376" cy="6885933"/>
            <a:chOff x="0" y="-23039"/>
            <a:chExt cx="9222376" cy="6885933"/>
          </a:xfrm>
        </p:grpSpPr>
        <p:grpSp>
          <p:nvGrpSpPr>
            <p:cNvPr id="60" name="Group 59">
              <a:extLst>
                <a:ext uri="{FF2B5EF4-FFF2-40B4-BE49-F238E27FC236}">
                  <a16:creationId xmlns:a16="http://schemas.microsoft.com/office/drawing/2014/main" id="{36EA80F4-1843-337C-2530-65CBCCBC41FB}"/>
                </a:ext>
              </a:extLst>
            </p:cNvPr>
            <p:cNvGrpSpPr/>
            <p:nvPr/>
          </p:nvGrpSpPr>
          <p:grpSpPr>
            <a:xfrm>
              <a:off x="0" y="-23039"/>
              <a:ext cx="9144000" cy="6881039"/>
              <a:chOff x="0" y="-23039"/>
              <a:chExt cx="9144000" cy="6881039"/>
            </a:xfrm>
          </p:grpSpPr>
          <p:sp>
            <p:nvSpPr>
              <p:cNvPr id="59" name="Rectangle 58">
                <a:extLst>
                  <a:ext uri="{FF2B5EF4-FFF2-40B4-BE49-F238E27FC236}">
                    <a16:creationId xmlns:a16="http://schemas.microsoft.com/office/drawing/2014/main" id="{4482575F-ECB7-82F0-9E84-4A773F2AFBCA}"/>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cu atenție. Spune ce reprezintă fiecare dintre ele. Unește cu o săgeată imaginea din mijloc cu imaginile care reprezintă obiecte/ființe pe care le putem auzi.</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0E0FDE72-6A0F-4D65-65E8-EDBD8797B103}"/>
                  </a:ext>
                </a:extLst>
              </p:cNvPr>
              <p:cNvGrpSpPr/>
              <p:nvPr/>
            </p:nvGrpSpPr>
            <p:grpSpPr>
              <a:xfrm rot="5400000">
                <a:off x="6386890" y="4549504"/>
                <a:ext cx="2157055" cy="165679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32" name="Rectangle: Rounded Corners 31">
                <a:extLst>
                  <a:ext uri="{FF2B5EF4-FFF2-40B4-BE49-F238E27FC236}">
                    <a16:creationId xmlns:a16="http://schemas.microsoft.com/office/drawing/2014/main" id="{FC2B2D0C-305E-40F3-404F-F145E6451C2D}"/>
                  </a:ext>
                </a:extLst>
              </p:cNvPr>
              <p:cNvSpPr/>
              <p:nvPr/>
            </p:nvSpPr>
            <p:spPr>
              <a:xfrm rot="5400000">
                <a:off x="2472333" y="4693901"/>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28">
                <a:extLst>
                  <a:ext uri="{FF2B5EF4-FFF2-40B4-BE49-F238E27FC236}">
                    <a16:creationId xmlns:a16="http://schemas.microsoft.com/office/drawing/2014/main" id="{8E8E1CC9-0ECF-00C5-2E6A-8360A5EFCAEB}"/>
                  </a:ext>
                </a:extLst>
              </p:cNvPr>
              <p:cNvSpPr/>
              <p:nvPr/>
            </p:nvSpPr>
            <p:spPr>
              <a:xfrm>
                <a:off x="2563337" y="1447864"/>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8899BE6A-EED6-73A7-A3BD-7929707ACF10}"/>
                  </a:ext>
                </a:extLst>
              </p:cNvPr>
              <p:cNvGrpSpPr/>
              <p:nvPr/>
            </p:nvGrpSpPr>
            <p:grpSpPr>
              <a:xfrm rot="5400000">
                <a:off x="369468" y="1657785"/>
                <a:ext cx="2194604" cy="1656793"/>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2" name="Group 21">
                <a:extLst>
                  <a:ext uri="{FF2B5EF4-FFF2-40B4-BE49-F238E27FC236}">
                    <a16:creationId xmlns:a16="http://schemas.microsoft.com/office/drawing/2014/main" id="{C92C3862-CA6E-11B4-B171-BA5D9BFB0697}"/>
                  </a:ext>
                </a:extLst>
              </p:cNvPr>
              <p:cNvGrpSpPr/>
              <p:nvPr/>
            </p:nvGrpSpPr>
            <p:grpSpPr>
              <a:xfrm rot="16200000">
                <a:off x="6375374" y="1676557"/>
                <a:ext cx="2157057" cy="165679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rot="5400000">
                <a:off x="413755" y="4549506"/>
                <a:ext cx="2194603" cy="165679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46" name="Oval 45">
                <a:extLst>
                  <a:ext uri="{FF2B5EF4-FFF2-40B4-BE49-F238E27FC236}">
                    <a16:creationId xmlns:a16="http://schemas.microsoft.com/office/drawing/2014/main" id="{3CAFC76F-E6CB-CE4A-DDD6-19A2CABFF872}"/>
                  </a:ext>
                </a:extLst>
              </p:cNvPr>
              <p:cNvSpPr/>
              <p:nvPr/>
            </p:nvSpPr>
            <p:spPr>
              <a:xfrm>
                <a:off x="2881166" y="3068249"/>
                <a:ext cx="3369307" cy="1165833"/>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70551CD3-5928-BB4E-B84A-0F1B2F896FDA}"/>
                  </a:ext>
                </a:extLst>
              </p:cNvPr>
              <p:cNvSpPr txBox="1"/>
              <p:nvPr/>
            </p:nvSpPr>
            <p:spPr>
              <a:xfrm>
                <a:off x="638374" y="3261867"/>
                <a:ext cx="1656792" cy="369332"/>
              </a:xfrm>
              <a:prstGeom prst="rect">
                <a:avLst/>
              </a:prstGeom>
              <a:noFill/>
            </p:spPr>
            <p:txBody>
              <a:bodyPr wrap="square" rtlCol="0">
                <a:spAutoFit/>
              </a:bodyPr>
              <a:lstStyle/>
              <a:p>
                <a:pPr algn="ctr"/>
                <a:r>
                  <a:rPr lang="ro-RO" dirty="0"/>
                  <a:t>BOXĂ</a:t>
                </a:r>
                <a:endParaRPr lang="en-US" dirty="0"/>
              </a:p>
            </p:txBody>
          </p:sp>
          <p:sp>
            <p:nvSpPr>
              <p:cNvPr id="54" name="TextBox 53">
                <a:extLst>
                  <a:ext uri="{FF2B5EF4-FFF2-40B4-BE49-F238E27FC236}">
                    <a16:creationId xmlns:a16="http://schemas.microsoft.com/office/drawing/2014/main" id="{DB1041DB-72D9-A1F5-5594-47402AE65120}"/>
                  </a:ext>
                </a:extLst>
              </p:cNvPr>
              <p:cNvSpPr txBox="1"/>
              <p:nvPr/>
            </p:nvSpPr>
            <p:spPr>
              <a:xfrm>
                <a:off x="2604012" y="2565223"/>
                <a:ext cx="1656792" cy="369332"/>
              </a:xfrm>
              <a:prstGeom prst="rect">
                <a:avLst/>
              </a:prstGeom>
              <a:noFill/>
            </p:spPr>
            <p:txBody>
              <a:bodyPr wrap="square" rtlCol="0">
                <a:spAutoFit/>
              </a:bodyPr>
              <a:lstStyle/>
              <a:p>
                <a:pPr algn="ctr"/>
                <a:r>
                  <a:rPr lang="ro-RO" dirty="0"/>
                  <a:t>CEAS CU CUC</a:t>
                </a:r>
                <a:endParaRPr lang="en-US" dirty="0"/>
              </a:p>
            </p:txBody>
          </p:sp>
          <p:sp>
            <p:nvSpPr>
              <p:cNvPr id="55" name="TextBox 54">
                <a:extLst>
                  <a:ext uri="{FF2B5EF4-FFF2-40B4-BE49-F238E27FC236}">
                    <a16:creationId xmlns:a16="http://schemas.microsoft.com/office/drawing/2014/main" id="{011C47D8-BAD2-BD56-FE69-28B65964AB98}"/>
                  </a:ext>
                </a:extLst>
              </p:cNvPr>
              <p:cNvSpPr txBox="1"/>
              <p:nvPr/>
            </p:nvSpPr>
            <p:spPr>
              <a:xfrm>
                <a:off x="6637022" y="3261867"/>
                <a:ext cx="1656792" cy="369332"/>
              </a:xfrm>
              <a:prstGeom prst="rect">
                <a:avLst/>
              </a:prstGeom>
              <a:noFill/>
            </p:spPr>
            <p:txBody>
              <a:bodyPr wrap="square" rtlCol="0">
                <a:spAutoFit/>
              </a:bodyPr>
              <a:lstStyle/>
              <a:p>
                <a:pPr algn="ctr"/>
                <a:r>
                  <a:rPr lang="ro-RO" dirty="0"/>
                  <a:t>CLAXON</a:t>
                </a:r>
                <a:endParaRPr lang="en-US" dirty="0"/>
              </a:p>
            </p:txBody>
          </p:sp>
          <p:sp>
            <p:nvSpPr>
              <p:cNvPr id="56" name="TextBox 55">
                <a:extLst>
                  <a:ext uri="{FF2B5EF4-FFF2-40B4-BE49-F238E27FC236}">
                    <a16:creationId xmlns:a16="http://schemas.microsoft.com/office/drawing/2014/main" id="{747E859A-23B4-4074-0188-1E7312F3B92F}"/>
                  </a:ext>
                </a:extLst>
              </p:cNvPr>
              <p:cNvSpPr txBox="1"/>
              <p:nvPr/>
            </p:nvSpPr>
            <p:spPr>
              <a:xfrm>
                <a:off x="692383" y="6112400"/>
                <a:ext cx="1656792" cy="369332"/>
              </a:xfrm>
              <a:prstGeom prst="rect">
                <a:avLst/>
              </a:prstGeom>
              <a:noFill/>
            </p:spPr>
            <p:txBody>
              <a:bodyPr wrap="square" rtlCol="0">
                <a:spAutoFit/>
              </a:bodyPr>
              <a:lstStyle/>
              <a:p>
                <a:pPr algn="ctr"/>
                <a:r>
                  <a:rPr lang="ro-RO" dirty="0"/>
                  <a:t>XILOFON</a:t>
                </a:r>
                <a:endParaRPr lang="en-US" dirty="0"/>
              </a:p>
            </p:txBody>
          </p:sp>
          <p:sp>
            <p:nvSpPr>
              <p:cNvPr id="58" name="TextBox 57">
                <a:extLst>
                  <a:ext uri="{FF2B5EF4-FFF2-40B4-BE49-F238E27FC236}">
                    <a16:creationId xmlns:a16="http://schemas.microsoft.com/office/drawing/2014/main" id="{55BDB20F-137B-1C52-6694-8FB9D45C28E9}"/>
                  </a:ext>
                </a:extLst>
              </p:cNvPr>
              <p:cNvSpPr txBox="1"/>
              <p:nvPr/>
            </p:nvSpPr>
            <p:spPr>
              <a:xfrm>
                <a:off x="6608417" y="6124204"/>
                <a:ext cx="1656792" cy="369332"/>
              </a:xfrm>
              <a:prstGeom prst="rect">
                <a:avLst/>
              </a:prstGeom>
              <a:noFill/>
            </p:spPr>
            <p:txBody>
              <a:bodyPr wrap="square" rtlCol="0">
                <a:spAutoFit/>
              </a:bodyPr>
              <a:lstStyle/>
              <a:p>
                <a:pPr algn="ctr"/>
                <a:r>
                  <a:rPr lang="ro-RO" dirty="0"/>
                  <a:t>CLOPOȚEI</a:t>
                </a:r>
                <a:endParaRPr lang="en-US" dirty="0"/>
              </a:p>
            </p:txBody>
          </p:sp>
        </p:grpSp>
        <p:sp>
          <p:nvSpPr>
            <p:cNvPr id="61" name="TextBox 60">
              <a:extLst>
                <a:ext uri="{FF2B5EF4-FFF2-40B4-BE49-F238E27FC236}">
                  <a16:creationId xmlns:a16="http://schemas.microsoft.com/office/drawing/2014/main" id="{050F0E5B-4070-1C27-D226-EC793E0786C4}"/>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grpSp>
        <p:nvGrpSpPr>
          <p:cNvPr id="107" name="Group 106">
            <a:extLst>
              <a:ext uri="{FF2B5EF4-FFF2-40B4-BE49-F238E27FC236}">
                <a16:creationId xmlns:a16="http://schemas.microsoft.com/office/drawing/2014/main" id="{A6A2CE10-4BA3-B4FB-4680-032C70BA9A76}"/>
              </a:ext>
            </a:extLst>
          </p:cNvPr>
          <p:cNvGrpSpPr/>
          <p:nvPr/>
        </p:nvGrpSpPr>
        <p:grpSpPr>
          <a:xfrm>
            <a:off x="3859945" y="3019381"/>
            <a:ext cx="1119684" cy="1028784"/>
            <a:chOff x="3859945" y="3019381"/>
            <a:chExt cx="1119684" cy="1028784"/>
          </a:xfrm>
        </p:grpSpPr>
        <p:pic>
          <p:nvPicPr>
            <p:cNvPr id="12" name="Picture 11">
              <a:extLst>
                <a:ext uri="{FF2B5EF4-FFF2-40B4-BE49-F238E27FC236}">
                  <a16:creationId xmlns:a16="http://schemas.microsoft.com/office/drawing/2014/main" id="{7E702438-26AA-598B-2BDE-6116BA548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42" name="Group 41">
              <a:extLst>
                <a:ext uri="{FF2B5EF4-FFF2-40B4-BE49-F238E27FC236}">
                  <a16:creationId xmlns:a16="http://schemas.microsoft.com/office/drawing/2014/main" id="{1B0F3A97-A67A-0ED8-3CF4-87F95CBDDF72}"/>
                </a:ext>
              </a:extLst>
            </p:cNvPr>
            <p:cNvGrpSpPr/>
            <p:nvPr/>
          </p:nvGrpSpPr>
          <p:grpSpPr>
            <a:xfrm>
              <a:off x="3859945" y="3235870"/>
              <a:ext cx="342250" cy="676373"/>
              <a:chOff x="3851333" y="3319368"/>
              <a:chExt cx="342250" cy="676373"/>
            </a:xfrm>
          </p:grpSpPr>
          <p:cxnSp>
            <p:nvCxnSpPr>
              <p:cNvPr id="14" name="Straight Connector 13">
                <a:extLst>
                  <a:ext uri="{FF2B5EF4-FFF2-40B4-BE49-F238E27FC236}">
                    <a16:creationId xmlns:a16="http://schemas.microsoft.com/office/drawing/2014/main" id="{3E8724AF-A838-95A7-9D8E-B84AF0C70649}"/>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C15736D-07D0-C6B1-AB06-FA0873C432F4}"/>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0C77D9A-1A9C-C9F8-B929-D862FE765D5F}"/>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40" name="Picture 39">
            <a:extLst>
              <a:ext uri="{FF2B5EF4-FFF2-40B4-BE49-F238E27FC236}">
                <a16:creationId xmlns:a16="http://schemas.microsoft.com/office/drawing/2014/main" id="{124D1085-9C91-DD74-1629-150D3E1770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030" y="1612743"/>
            <a:ext cx="1088604" cy="1562421"/>
          </a:xfrm>
          <a:prstGeom prst="rect">
            <a:avLst/>
          </a:prstGeom>
        </p:spPr>
      </p:pic>
      <p:grpSp>
        <p:nvGrpSpPr>
          <p:cNvPr id="44" name="Group 43">
            <a:extLst>
              <a:ext uri="{FF2B5EF4-FFF2-40B4-BE49-F238E27FC236}">
                <a16:creationId xmlns:a16="http://schemas.microsoft.com/office/drawing/2014/main" id="{52D5E76B-764C-4E73-8FB3-DF5D84C37EB2}"/>
              </a:ext>
            </a:extLst>
          </p:cNvPr>
          <p:cNvGrpSpPr/>
          <p:nvPr/>
        </p:nvGrpSpPr>
        <p:grpSpPr>
          <a:xfrm>
            <a:off x="699144" y="2260794"/>
            <a:ext cx="342250" cy="676373"/>
            <a:chOff x="3851333" y="3319368"/>
            <a:chExt cx="342250" cy="676373"/>
          </a:xfrm>
        </p:grpSpPr>
        <p:cxnSp>
          <p:nvCxnSpPr>
            <p:cNvPr id="63" name="Straight Connector 62">
              <a:extLst>
                <a:ext uri="{FF2B5EF4-FFF2-40B4-BE49-F238E27FC236}">
                  <a16:creationId xmlns:a16="http://schemas.microsoft.com/office/drawing/2014/main" id="{C384C981-9754-4516-26B9-F15FAD642051}"/>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DEC7BA0-0540-1885-62A0-C82FB5295436}"/>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A82DD15-BE7C-A771-5BE8-ADC7B3B2E3D4}"/>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7" name="Picture 66">
            <a:extLst>
              <a:ext uri="{FF2B5EF4-FFF2-40B4-BE49-F238E27FC236}">
                <a16:creationId xmlns:a16="http://schemas.microsoft.com/office/drawing/2014/main" id="{5FD5868C-F610-98E7-1265-097911E83B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4888" y="1451423"/>
            <a:ext cx="725117" cy="1076226"/>
          </a:xfrm>
          <a:prstGeom prst="rect">
            <a:avLst/>
          </a:prstGeom>
        </p:spPr>
      </p:pic>
      <p:sp>
        <p:nvSpPr>
          <p:cNvPr id="68" name="Rectangle: Rounded Corners 67">
            <a:extLst>
              <a:ext uri="{FF2B5EF4-FFF2-40B4-BE49-F238E27FC236}">
                <a16:creationId xmlns:a16="http://schemas.microsoft.com/office/drawing/2014/main" id="{ACA567CA-7F59-BB1F-6E14-E08E2319FB22}"/>
              </a:ext>
            </a:extLst>
          </p:cNvPr>
          <p:cNvSpPr/>
          <p:nvPr/>
        </p:nvSpPr>
        <p:spPr>
          <a:xfrm>
            <a:off x="4607518" y="1346221"/>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B7AB9344-9C99-E5AB-7081-DC77406AF9CD}"/>
              </a:ext>
            </a:extLst>
          </p:cNvPr>
          <p:cNvSpPr txBox="1"/>
          <p:nvPr/>
        </p:nvSpPr>
        <p:spPr>
          <a:xfrm>
            <a:off x="4769787" y="2418762"/>
            <a:ext cx="1656792" cy="369332"/>
          </a:xfrm>
          <a:prstGeom prst="rect">
            <a:avLst/>
          </a:prstGeom>
          <a:noFill/>
        </p:spPr>
        <p:txBody>
          <a:bodyPr wrap="square" rtlCol="0">
            <a:spAutoFit/>
          </a:bodyPr>
          <a:lstStyle/>
          <a:p>
            <a:pPr algn="ctr"/>
            <a:r>
              <a:rPr lang="ro-RO" dirty="0"/>
              <a:t>GHEM</a:t>
            </a:r>
            <a:endParaRPr lang="en-US" dirty="0"/>
          </a:p>
        </p:txBody>
      </p:sp>
      <p:pic>
        <p:nvPicPr>
          <p:cNvPr id="71" name="Picture 70">
            <a:extLst>
              <a:ext uri="{FF2B5EF4-FFF2-40B4-BE49-F238E27FC236}">
                <a16:creationId xmlns:a16="http://schemas.microsoft.com/office/drawing/2014/main" id="{63BC7A4D-A8B9-8025-CF31-5EE932465A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3852" y="4315194"/>
            <a:ext cx="1364922" cy="1103947"/>
          </a:xfrm>
          <a:prstGeom prst="rect">
            <a:avLst/>
          </a:prstGeom>
        </p:spPr>
      </p:pic>
      <p:grpSp>
        <p:nvGrpSpPr>
          <p:cNvPr id="72" name="Group 71">
            <a:extLst>
              <a:ext uri="{FF2B5EF4-FFF2-40B4-BE49-F238E27FC236}">
                <a16:creationId xmlns:a16="http://schemas.microsoft.com/office/drawing/2014/main" id="{29B9879C-3B79-460C-5E0C-553060397553}"/>
              </a:ext>
            </a:extLst>
          </p:cNvPr>
          <p:cNvGrpSpPr/>
          <p:nvPr/>
        </p:nvGrpSpPr>
        <p:grpSpPr>
          <a:xfrm rot="16200000">
            <a:off x="7335188" y="5343206"/>
            <a:ext cx="342250" cy="676373"/>
            <a:chOff x="3851333" y="3319368"/>
            <a:chExt cx="342250" cy="676373"/>
          </a:xfrm>
        </p:grpSpPr>
        <p:cxnSp>
          <p:nvCxnSpPr>
            <p:cNvPr id="73" name="Straight Connector 72">
              <a:extLst>
                <a:ext uri="{FF2B5EF4-FFF2-40B4-BE49-F238E27FC236}">
                  <a16:creationId xmlns:a16="http://schemas.microsoft.com/office/drawing/2014/main" id="{2FEA2925-4146-8579-420A-09C2B2C29A65}"/>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10E73FB-EA71-856A-3B45-EEFD4E9412BE}"/>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AD7B8F7-F38F-69C9-7C09-3C908DC8F124}"/>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9" name="Picture 78">
            <a:extLst>
              <a:ext uri="{FF2B5EF4-FFF2-40B4-BE49-F238E27FC236}">
                <a16:creationId xmlns:a16="http://schemas.microsoft.com/office/drawing/2014/main" id="{830FEE03-DCE4-CA8E-D166-65487AF79D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24049">
            <a:off x="6940646" y="2422528"/>
            <a:ext cx="1395513" cy="429894"/>
          </a:xfrm>
          <a:prstGeom prst="rect">
            <a:avLst/>
          </a:prstGeom>
        </p:spPr>
      </p:pic>
      <p:grpSp>
        <p:nvGrpSpPr>
          <p:cNvPr id="80" name="Group 79">
            <a:extLst>
              <a:ext uri="{FF2B5EF4-FFF2-40B4-BE49-F238E27FC236}">
                <a16:creationId xmlns:a16="http://schemas.microsoft.com/office/drawing/2014/main" id="{CDD45851-5A12-61C2-D73D-1B18FEE7E7EC}"/>
              </a:ext>
            </a:extLst>
          </p:cNvPr>
          <p:cNvGrpSpPr/>
          <p:nvPr/>
        </p:nvGrpSpPr>
        <p:grpSpPr>
          <a:xfrm rot="2164460">
            <a:off x="6879097" y="1862725"/>
            <a:ext cx="231061" cy="565056"/>
            <a:chOff x="3931231" y="3328231"/>
            <a:chExt cx="293074" cy="594041"/>
          </a:xfrm>
        </p:grpSpPr>
        <p:cxnSp>
          <p:nvCxnSpPr>
            <p:cNvPr id="81" name="Straight Connector 80">
              <a:extLst>
                <a:ext uri="{FF2B5EF4-FFF2-40B4-BE49-F238E27FC236}">
                  <a16:creationId xmlns:a16="http://schemas.microsoft.com/office/drawing/2014/main" id="{063041CE-A2C6-4C82-DEC5-50A0F7E90F76}"/>
                </a:ext>
              </a:extLst>
            </p:cNvPr>
            <p:cNvCxnSpPr>
              <a:cxnSpLocks/>
            </p:cNvCxnSpPr>
            <p:nvPr/>
          </p:nvCxnSpPr>
          <p:spPr>
            <a:xfrm rot="19435540">
              <a:off x="4070378" y="3328231"/>
              <a:ext cx="76725" cy="15155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843B3CB9-5898-B831-2202-2CBF8F636433}"/>
                </a:ext>
              </a:extLst>
            </p:cNvPr>
            <p:cNvCxnSpPr>
              <a:cxnSpLocks/>
            </p:cNvCxnSpPr>
            <p:nvPr/>
          </p:nvCxnSpPr>
          <p:spPr>
            <a:xfrm rot="19435540">
              <a:off x="3931231" y="3614886"/>
              <a:ext cx="221526" cy="10682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66DAC33A-1798-5657-A838-62197F8B2EDE}"/>
                </a:ext>
              </a:extLst>
            </p:cNvPr>
            <p:cNvCxnSpPr>
              <a:cxnSpLocks/>
            </p:cNvCxnSpPr>
            <p:nvPr/>
          </p:nvCxnSpPr>
          <p:spPr>
            <a:xfrm rot="19435540">
              <a:off x="3997773" y="3922272"/>
              <a:ext cx="22653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90" name="Picture 89">
            <a:extLst>
              <a:ext uri="{FF2B5EF4-FFF2-40B4-BE49-F238E27FC236}">
                <a16:creationId xmlns:a16="http://schemas.microsoft.com/office/drawing/2014/main" id="{13060945-53DA-66DF-2C79-01AB74EB0F7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89381" y="1387104"/>
            <a:ext cx="753491" cy="1024425"/>
          </a:xfrm>
          <a:prstGeom prst="rect">
            <a:avLst/>
          </a:prstGeom>
        </p:spPr>
      </p:pic>
      <p:pic>
        <p:nvPicPr>
          <p:cNvPr id="92" name="Picture 91">
            <a:extLst>
              <a:ext uri="{FF2B5EF4-FFF2-40B4-BE49-F238E27FC236}">
                <a16:creationId xmlns:a16="http://schemas.microsoft.com/office/drawing/2014/main" id="{C5857F40-D39B-2191-F91D-73B99DEE7F7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50171" y="5199445"/>
            <a:ext cx="928040" cy="803180"/>
          </a:xfrm>
          <a:prstGeom prst="rect">
            <a:avLst/>
          </a:prstGeom>
        </p:spPr>
      </p:pic>
      <p:pic>
        <p:nvPicPr>
          <p:cNvPr id="94" name="Picture 93">
            <a:extLst>
              <a:ext uri="{FF2B5EF4-FFF2-40B4-BE49-F238E27FC236}">
                <a16:creationId xmlns:a16="http://schemas.microsoft.com/office/drawing/2014/main" id="{13A2D7D7-64AA-D646-FDF7-ABEFA3A438F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4649" y="4914237"/>
            <a:ext cx="1602337" cy="772903"/>
          </a:xfrm>
          <a:prstGeom prst="rect">
            <a:avLst/>
          </a:prstGeom>
        </p:spPr>
      </p:pic>
      <p:pic>
        <p:nvPicPr>
          <p:cNvPr id="95" name="Picture 94">
            <a:extLst>
              <a:ext uri="{FF2B5EF4-FFF2-40B4-BE49-F238E27FC236}">
                <a16:creationId xmlns:a16="http://schemas.microsoft.com/office/drawing/2014/main" id="{CEDE1741-3945-CF57-DD80-D3A6DDDD38B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774058">
            <a:off x="868702" y="4766774"/>
            <a:ext cx="1374096" cy="223908"/>
          </a:xfrm>
          <a:prstGeom prst="rect">
            <a:avLst/>
          </a:prstGeom>
        </p:spPr>
      </p:pic>
      <p:pic>
        <p:nvPicPr>
          <p:cNvPr id="96" name="Picture 95">
            <a:extLst>
              <a:ext uri="{FF2B5EF4-FFF2-40B4-BE49-F238E27FC236}">
                <a16:creationId xmlns:a16="http://schemas.microsoft.com/office/drawing/2014/main" id="{23D8F728-717F-84B1-CF5A-EA14091C4D4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4122" y="5771048"/>
            <a:ext cx="1374096" cy="223908"/>
          </a:xfrm>
          <a:prstGeom prst="rect">
            <a:avLst/>
          </a:prstGeom>
        </p:spPr>
      </p:pic>
      <p:pic>
        <p:nvPicPr>
          <p:cNvPr id="98" name="Picture 97">
            <a:extLst>
              <a:ext uri="{FF2B5EF4-FFF2-40B4-BE49-F238E27FC236}">
                <a16:creationId xmlns:a16="http://schemas.microsoft.com/office/drawing/2014/main" id="{B5EB2743-30D1-1974-EEF6-C9644045A46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87284" y="4815434"/>
            <a:ext cx="199537" cy="306316"/>
          </a:xfrm>
          <a:prstGeom prst="rect">
            <a:avLst/>
          </a:prstGeom>
        </p:spPr>
      </p:pic>
      <p:pic>
        <p:nvPicPr>
          <p:cNvPr id="100" name="Picture 99">
            <a:extLst>
              <a:ext uri="{FF2B5EF4-FFF2-40B4-BE49-F238E27FC236}">
                <a16:creationId xmlns:a16="http://schemas.microsoft.com/office/drawing/2014/main" id="{DBE260ED-93C6-6E4F-A595-8E20EF15D97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888122">
            <a:off x="4039466" y="4644554"/>
            <a:ext cx="165788" cy="272604"/>
          </a:xfrm>
          <a:prstGeom prst="rect">
            <a:avLst/>
          </a:prstGeom>
        </p:spPr>
      </p:pic>
      <p:pic>
        <p:nvPicPr>
          <p:cNvPr id="101" name="Picture 100">
            <a:extLst>
              <a:ext uri="{FF2B5EF4-FFF2-40B4-BE49-F238E27FC236}">
                <a16:creationId xmlns:a16="http://schemas.microsoft.com/office/drawing/2014/main" id="{35F7264A-6580-5FE0-6C60-3CC615B474B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56572" y="5318600"/>
            <a:ext cx="165788" cy="272604"/>
          </a:xfrm>
          <a:prstGeom prst="rect">
            <a:avLst/>
          </a:prstGeom>
        </p:spPr>
      </p:pic>
      <p:sp>
        <p:nvSpPr>
          <p:cNvPr id="102" name="TextBox 101">
            <a:extLst>
              <a:ext uri="{FF2B5EF4-FFF2-40B4-BE49-F238E27FC236}">
                <a16:creationId xmlns:a16="http://schemas.microsoft.com/office/drawing/2014/main" id="{9FF3BBDE-6D21-2905-552D-AEE611EDC4D8}"/>
              </a:ext>
            </a:extLst>
          </p:cNvPr>
          <p:cNvSpPr txBox="1"/>
          <p:nvPr/>
        </p:nvSpPr>
        <p:spPr>
          <a:xfrm>
            <a:off x="2663708" y="6027848"/>
            <a:ext cx="1656792" cy="369332"/>
          </a:xfrm>
          <a:prstGeom prst="rect">
            <a:avLst/>
          </a:prstGeom>
          <a:noFill/>
        </p:spPr>
        <p:txBody>
          <a:bodyPr wrap="square" rtlCol="0">
            <a:spAutoFit/>
          </a:bodyPr>
          <a:lstStyle/>
          <a:p>
            <a:pPr algn="ctr"/>
            <a:r>
              <a:rPr lang="ro-RO" dirty="0"/>
              <a:t>PASĂRE</a:t>
            </a:r>
            <a:endParaRPr lang="en-US" dirty="0"/>
          </a:p>
        </p:txBody>
      </p:sp>
      <p:sp>
        <p:nvSpPr>
          <p:cNvPr id="103" name="Rectangle: Rounded Corners 102">
            <a:extLst>
              <a:ext uri="{FF2B5EF4-FFF2-40B4-BE49-F238E27FC236}">
                <a16:creationId xmlns:a16="http://schemas.microsoft.com/office/drawing/2014/main" id="{EE207A10-BE94-6F67-202C-25D9817D455F}"/>
              </a:ext>
            </a:extLst>
          </p:cNvPr>
          <p:cNvSpPr/>
          <p:nvPr/>
        </p:nvSpPr>
        <p:spPr>
          <a:xfrm rot="5400000">
            <a:off x="4480969" y="4567396"/>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5" name="Picture 104">
            <a:extLst>
              <a:ext uri="{FF2B5EF4-FFF2-40B4-BE49-F238E27FC236}">
                <a16:creationId xmlns:a16="http://schemas.microsoft.com/office/drawing/2014/main" id="{9DA770A5-4B42-8EC4-C86A-10E149C15B4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69037" y="5095966"/>
            <a:ext cx="1318671" cy="569956"/>
          </a:xfrm>
          <a:prstGeom prst="rect">
            <a:avLst/>
          </a:prstGeom>
        </p:spPr>
      </p:pic>
      <p:sp>
        <p:nvSpPr>
          <p:cNvPr id="106" name="TextBox 105">
            <a:extLst>
              <a:ext uri="{FF2B5EF4-FFF2-40B4-BE49-F238E27FC236}">
                <a16:creationId xmlns:a16="http://schemas.microsoft.com/office/drawing/2014/main" id="{F4FE60D3-7A36-445C-855B-5541C6BAFD21}"/>
              </a:ext>
            </a:extLst>
          </p:cNvPr>
          <p:cNvSpPr txBox="1"/>
          <p:nvPr/>
        </p:nvSpPr>
        <p:spPr>
          <a:xfrm>
            <a:off x="4769787" y="6011840"/>
            <a:ext cx="1656792" cy="369332"/>
          </a:xfrm>
          <a:prstGeom prst="rect">
            <a:avLst/>
          </a:prstGeom>
          <a:noFill/>
        </p:spPr>
        <p:txBody>
          <a:bodyPr wrap="square" rtlCol="0">
            <a:spAutoFit/>
          </a:bodyPr>
          <a:lstStyle/>
          <a:p>
            <a:pPr algn="ctr"/>
            <a:r>
              <a:rPr lang="ro-RO" dirty="0"/>
              <a:t>LUBENIȚĂ</a:t>
            </a:r>
            <a:endParaRPr lang="en-US" dirty="0"/>
          </a:p>
        </p:txBody>
      </p:sp>
    </p:spTree>
    <p:extLst>
      <p:ext uri="{BB962C8B-B14F-4D97-AF65-F5344CB8AC3E}">
        <p14:creationId xmlns:p14="http://schemas.microsoft.com/office/powerpoint/2010/main" val="2422409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D36ED-5C0E-FA6C-FE92-788C1C1809AC}"/>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de mai jos. Taie cu o linie imaginile care reprezintă obiecte</a:t>
            </a:r>
            <a:r>
              <a:rPr lang="en-US" sz="1600" dirty="0"/>
              <a:t>/</a:t>
            </a:r>
            <a:r>
              <a:rPr lang="en-US" sz="1600" dirty="0" err="1"/>
              <a:t>fiin</a:t>
            </a:r>
            <a:r>
              <a:rPr lang="ro-RO" sz="1600" dirty="0"/>
              <a:t>țe pe care </a:t>
            </a:r>
          </a:p>
          <a:p>
            <a:r>
              <a:rPr lang="ro-RO" sz="1600" dirty="0"/>
              <a:t>nu le putem auzi.</a:t>
            </a:r>
            <a:endParaRPr lang="en-US" sz="1600" dirty="0"/>
          </a:p>
        </p:txBody>
      </p:sp>
      <p:sp>
        <p:nvSpPr>
          <p:cNvPr id="89" name="TextBox 88">
            <a:extLst>
              <a:ext uri="{FF2B5EF4-FFF2-40B4-BE49-F238E27FC236}">
                <a16:creationId xmlns:a16="http://schemas.microsoft.com/office/drawing/2014/main" id="{B77D3F0C-F6C7-1322-C6DF-52F14F5B66CA}"/>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nvGrpSpPr>
          <p:cNvPr id="10" name="Group 9">
            <a:extLst>
              <a:ext uri="{FF2B5EF4-FFF2-40B4-BE49-F238E27FC236}">
                <a16:creationId xmlns:a16="http://schemas.microsoft.com/office/drawing/2014/main" id="{511AD44D-DD9C-44E2-052A-BAAE5AA55E2C}"/>
              </a:ext>
            </a:extLst>
          </p:cNvPr>
          <p:cNvGrpSpPr/>
          <p:nvPr/>
        </p:nvGrpSpPr>
        <p:grpSpPr>
          <a:xfrm>
            <a:off x="261071" y="857956"/>
            <a:ext cx="8798514" cy="5664916"/>
            <a:chOff x="261071" y="857956"/>
            <a:chExt cx="8798514" cy="5664916"/>
          </a:xfrm>
        </p:grpSpPr>
        <p:sp>
          <p:nvSpPr>
            <p:cNvPr id="3" name="Rectangle: Top Corners Rounded 2">
              <a:extLst>
                <a:ext uri="{FF2B5EF4-FFF2-40B4-BE49-F238E27FC236}">
                  <a16:creationId xmlns:a16="http://schemas.microsoft.com/office/drawing/2014/main" id="{B81C8704-D7CF-9178-582F-6E6528859BF5}"/>
                </a:ext>
              </a:extLst>
            </p:cNvPr>
            <p:cNvSpPr/>
            <p:nvPr/>
          </p:nvSpPr>
          <p:spPr>
            <a:xfrm>
              <a:off x="261071" y="115558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93CEBEC7-B2D5-8D1F-3E0D-24C38080AA2A}"/>
                </a:ext>
              </a:extLst>
            </p:cNvPr>
            <p:cNvGrpSpPr/>
            <p:nvPr/>
          </p:nvGrpSpPr>
          <p:grpSpPr>
            <a:xfrm>
              <a:off x="656916" y="1373524"/>
              <a:ext cx="1190983" cy="930154"/>
              <a:chOff x="811571" y="1908173"/>
              <a:chExt cx="1190983" cy="930154"/>
            </a:xfrm>
          </p:grpSpPr>
          <p:pic>
            <p:nvPicPr>
              <p:cNvPr id="11" name="Picture 10">
                <a:extLst>
                  <a:ext uri="{FF2B5EF4-FFF2-40B4-BE49-F238E27FC236}">
                    <a16:creationId xmlns:a16="http://schemas.microsoft.com/office/drawing/2014/main" id="{9E5ED098-C475-8692-F5F8-44AA6E523A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71" y="1908173"/>
                <a:ext cx="811658" cy="930154"/>
              </a:xfrm>
              <a:prstGeom prst="rect">
                <a:avLst/>
              </a:prstGeom>
            </p:spPr>
          </p:pic>
          <p:grpSp>
            <p:nvGrpSpPr>
              <p:cNvPr id="12" name="Group 11">
                <a:extLst>
                  <a:ext uri="{FF2B5EF4-FFF2-40B4-BE49-F238E27FC236}">
                    <a16:creationId xmlns:a16="http://schemas.microsoft.com/office/drawing/2014/main" id="{74FEB481-EDA1-184D-9B2E-B5384DC4495A}"/>
                  </a:ext>
                </a:extLst>
              </p:cNvPr>
              <p:cNvGrpSpPr/>
              <p:nvPr/>
            </p:nvGrpSpPr>
            <p:grpSpPr>
              <a:xfrm rot="10800000">
                <a:off x="1660304" y="2055057"/>
                <a:ext cx="342250" cy="676373"/>
                <a:chOff x="3851333" y="3319368"/>
                <a:chExt cx="342250" cy="676373"/>
              </a:xfrm>
            </p:grpSpPr>
            <p:cxnSp>
              <p:nvCxnSpPr>
                <p:cNvPr id="13" name="Straight Connector 12">
                  <a:extLst>
                    <a:ext uri="{FF2B5EF4-FFF2-40B4-BE49-F238E27FC236}">
                      <a16:creationId xmlns:a16="http://schemas.microsoft.com/office/drawing/2014/main" id="{5B15306B-7FDB-9A0A-35DE-82C3A2B127C0}"/>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9DF83A-B763-EEBD-175A-B587C1DEA639}"/>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39DB2A6-F53C-4345-3C78-7E56C1E478C5}"/>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8" name="Picture 17">
              <a:extLst>
                <a:ext uri="{FF2B5EF4-FFF2-40B4-BE49-F238E27FC236}">
                  <a16:creationId xmlns:a16="http://schemas.microsoft.com/office/drawing/2014/main" id="{EAC349CB-D5F2-D03D-9DCD-A5001DF17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7122" y="1942647"/>
              <a:ext cx="1004462" cy="1156172"/>
            </a:xfrm>
            <a:prstGeom prst="rect">
              <a:avLst/>
            </a:prstGeom>
          </p:spPr>
        </p:pic>
        <p:pic>
          <p:nvPicPr>
            <p:cNvPr id="20" name="Picture 19">
              <a:extLst>
                <a:ext uri="{FF2B5EF4-FFF2-40B4-BE49-F238E27FC236}">
                  <a16:creationId xmlns:a16="http://schemas.microsoft.com/office/drawing/2014/main" id="{561AF7E3-DBA9-1518-4EE0-2A26085A3B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8796" y="4715972"/>
              <a:ext cx="1041477" cy="1541233"/>
            </a:xfrm>
            <a:prstGeom prst="rect">
              <a:avLst/>
            </a:prstGeom>
          </p:spPr>
        </p:pic>
        <p:pic>
          <p:nvPicPr>
            <p:cNvPr id="22" name="Picture 21">
              <a:extLst>
                <a:ext uri="{FF2B5EF4-FFF2-40B4-BE49-F238E27FC236}">
                  <a16:creationId xmlns:a16="http://schemas.microsoft.com/office/drawing/2014/main" id="{F4AAF7D2-8DDA-A95F-0AD1-A3E98DD103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12940" y="1288683"/>
              <a:ext cx="1127883" cy="803180"/>
            </a:xfrm>
            <a:prstGeom prst="rect">
              <a:avLst/>
            </a:prstGeom>
          </p:spPr>
        </p:pic>
        <p:grpSp>
          <p:nvGrpSpPr>
            <p:cNvPr id="23" name="Group 22">
              <a:extLst>
                <a:ext uri="{FF2B5EF4-FFF2-40B4-BE49-F238E27FC236}">
                  <a16:creationId xmlns:a16="http://schemas.microsoft.com/office/drawing/2014/main" id="{AF19240A-F915-A400-F318-9AFE3BF57C4A}"/>
                </a:ext>
              </a:extLst>
            </p:cNvPr>
            <p:cNvGrpSpPr/>
            <p:nvPr/>
          </p:nvGrpSpPr>
          <p:grpSpPr>
            <a:xfrm rot="10378655">
              <a:off x="3873265" y="1244954"/>
              <a:ext cx="262219" cy="584919"/>
              <a:chOff x="3851333" y="3319368"/>
              <a:chExt cx="342250" cy="676373"/>
            </a:xfrm>
          </p:grpSpPr>
          <p:cxnSp>
            <p:nvCxnSpPr>
              <p:cNvPr id="24" name="Straight Connector 23">
                <a:extLst>
                  <a:ext uri="{FF2B5EF4-FFF2-40B4-BE49-F238E27FC236}">
                    <a16:creationId xmlns:a16="http://schemas.microsoft.com/office/drawing/2014/main" id="{17FBE9AA-73A6-EEFD-B571-878DF84B0314}"/>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9C7E33F-F677-156E-61E6-A028BEFA21F9}"/>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996CC81-F200-67FB-A3FC-12A8D4693F8F}"/>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8" name="Picture 27">
              <a:extLst>
                <a:ext uri="{FF2B5EF4-FFF2-40B4-BE49-F238E27FC236}">
                  <a16:creationId xmlns:a16="http://schemas.microsoft.com/office/drawing/2014/main" id="{7D96B67A-1D0D-B643-0714-3C2CE7D07C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90583" y="2480680"/>
              <a:ext cx="1197589" cy="1453926"/>
            </a:xfrm>
            <a:prstGeom prst="rect">
              <a:avLst/>
            </a:prstGeom>
          </p:spPr>
        </p:pic>
        <p:pic>
          <p:nvPicPr>
            <p:cNvPr id="34" name="Picture 33">
              <a:extLst>
                <a:ext uri="{FF2B5EF4-FFF2-40B4-BE49-F238E27FC236}">
                  <a16:creationId xmlns:a16="http://schemas.microsoft.com/office/drawing/2014/main" id="{2410FD35-6226-2F33-ADB9-0AC008D278E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60953" y="5867031"/>
              <a:ext cx="1367006" cy="421112"/>
            </a:xfrm>
            <a:prstGeom prst="rect">
              <a:avLst/>
            </a:prstGeom>
          </p:spPr>
        </p:pic>
        <p:pic>
          <p:nvPicPr>
            <p:cNvPr id="40" name="Picture 39">
              <a:extLst>
                <a:ext uri="{FF2B5EF4-FFF2-40B4-BE49-F238E27FC236}">
                  <a16:creationId xmlns:a16="http://schemas.microsoft.com/office/drawing/2014/main" id="{A788B996-722D-13C4-C941-4BEC22FA45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51283" y="1117183"/>
              <a:ext cx="1165647" cy="1144136"/>
            </a:xfrm>
            <a:prstGeom prst="rect">
              <a:avLst/>
            </a:prstGeom>
          </p:spPr>
        </p:pic>
        <p:pic>
          <p:nvPicPr>
            <p:cNvPr id="42" name="Picture 41">
              <a:extLst>
                <a:ext uri="{FF2B5EF4-FFF2-40B4-BE49-F238E27FC236}">
                  <a16:creationId xmlns:a16="http://schemas.microsoft.com/office/drawing/2014/main" id="{5687634F-D131-CD25-A321-C7D59FEB6F1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4649" y="4914237"/>
              <a:ext cx="1602337" cy="772903"/>
            </a:xfrm>
            <a:prstGeom prst="rect">
              <a:avLst/>
            </a:prstGeom>
          </p:spPr>
        </p:pic>
        <p:pic>
          <p:nvPicPr>
            <p:cNvPr id="43" name="Picture 42">
              <a:extLst>
                <a:ext uri="{FF2B5EF4-FFF2-40B4-BE49-F238E27FC236}">
                  <a16:creationId xmlns:a16="http://schemas.microsoft.com/office/drawing/2014/main" id="{2966796D-45A1-CBCC-A5B2-F275B57FF64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774058">
              <a:off x="868702" y="4766774"/>
              <a:ext cx="1374096" cy="223908"/>
            </a:xfrm>
            <a:prstGeom prst="rect">
              <a:avLst/>
            </a:prstGeom>
          </p:spPr>
        </p:pic>
        <p:pic>
          <p:nvPicPr>
            <p:cNvPr id="44" name="Picture 43">
              <a:extLst>
                <a:ext uri="{FF2B5EF4-FFF2-40B4-BE49-F238E27FC236}">
                  <a16:creationId xmlns:a16="http://schemas.microsoft.com/office/drawing/2014/main" id="{F262DA43-1A82-F777-D859-23DC4D9B35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4122" y="5771048"/>
              <a:ext cx="1374096" cy="223908"/>
            </a:xfrm>
            <a:prstGeom prst="rect">
              <a:avLst/>
            </a:prstGeom>
          </p:spPr>
        </p:pic>
        <p:grpSp>
          <p:nvGrpSpPr>
            <p:cNvPr id="75" name="Group 74">
              <a:extLst>
                <a:ext uri="{FF2B5EF4-FFF2-40B4-BE49-F238E27FC236}">
                  <a16:creationId xmlns:a16="http://schemas.microsoft.com/office/drawing/2014/main" id="{75A1CA87-45F9-47BD-CF73-2F6242F271EE}"/>
                </a:ext>
              </a:extLst>
            </p:cNvPr>
            <p:cNvGrpSpPr/>
            <p:nvPr/>
          </p:nvGrpSpPr>
          <p:grpSpPr>
            <a:xfrm>
              <a:off x="2436017" y="5164385"/>
              <a:ext cx="1385486" cy="1205663"/>
              <a:chOff x="2436017" y="5164385"/>
              <a:chExt cx="1385486" cy="1205663"/>
            </a:xfrm>
          </p:grpSpPr>
          <p:pic>
            <p:nvPicPr>
              <p:cNvPr id="41" name="Picture 40">
                <a:extLst>
                  <a:ext uri="{FF2B5EF4-FFF2-40B4-BE49-F238E27FC236}">
                    <a16:creationId xmlns:a16="http://schemas.microsoft.com/office/drawing/2014/main" id="{FF51142E-AFEF-5578-B759-257DC9AFE12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36017" y="5566868"/>
                <a:ext cx="928040" cy="803180"/>
              </a:xfrm>
              <a:prstGeom prst="rect">
                <a:avLst/>
              </a:prstGeom>
            </p:spPr>
          </p:pic>
          <p:pic>
            <p:nvPicPr>
              <p:cNvPr id="45" name="Picture 44">
                <a:extLst>
                  <a:ext uri="{FF2B5EF4-FFF2-40B4-BE49-F238E27FC236}">
                    <a16:creationId xmlns:a16="http://schemas.microsoft.com/office/drawing/2014/main" id="{ACFBE485-D59F-9958-45C5-1EB4C99504D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66056" y="5237619"/>
                <a:ext cx="199537" cy="306316"/>
              </a:xfrm>
              <a:prstGeom prst="rect">
                <a:avLst/>
              </a:prstGeom>
            </p:spPr>
          </p:pic>
          <p:pic>
            <p:nvPicPr>
              <p:cNvPr id="46" name="Picture 45">
                <a:extLst>
                  <a:ext uri="{FF2B5EF4-FFF2-40B4-BE49-F238E27FC236}">
                    <a16:creationId xmlns:a16="http://schemas.microsoft.com/office/drawing/2014/main" id="{DF8DB3CF-DB88-F92C-FB93-0F9945CD6EB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888122">
                <a:off x="3655715" y="5164385"/>
                <a:ext cx="165788" cy="272604"/>
              </a:xfrm>
              <a:prstGeom prst="rect">
                <a:avLst/>
              </a:prstGeom>
            </p:spPr>
          </p:pic>
          <p:pic>
            <p:nvPicPr>
              <p:cNvPr id="47" name="Picture 46">
                <a:extLst>
                  <a:ext uri="{FF2B5EF4-FFF2-40B4-BE49-F238E27FC236}">
                    <a16:creationId xmlns:a16="http://schemas.microsoft.com/office/drawing/2014/main" id="{EC8D0950-0865-BDB2-0979-4791461693C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33917" y="5634746"/>
                <a:ext cx="165788" cy="272604"/>
              </a:xfrm>
              <a:prstGeom prst="rect">
                <a:avLst/>
              </a:prstGeom>
            </p:spPr>
          </p:pic>
        </p:grpSp>
        <p:pic>
          <p:nvPicPr>
            <p:cNvPr id="49" name="Picture 48">
              <a:extLst>
                <a:ext uri="{FF2B5EF4-FFF2-40B4-BE49-F238E27FC236}">
                  <a16:creationId xmlns:a16="http://schemas.microsoft.com/office/drawing/2014/main" id="{587C57DF-0BC5-F8C7-7F0E-8D98C5C8C7C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73279" y="2009478"/>
              <a:ext cx="1287787" cy="1601268"/>
            </a:xfrm>
            <a:prstGeom prst="rect">
              <a:avLst/>
            </a:prstGeom>
          </p:spPr>
        </p:pic>
        <p:pic>
          <p:nvPicPr>
            <p:cNvPr id="51" name="Picture 50">
              <a:extLst>
                <a:ext uri="{FF2B5EF4-FFF2-40B4-BE49-F238E27FC236}">
                  <a16:creationId xmlns:a16="http://schemas.microsoft.com/office/drawing/2014/main" id="{E9C3416D-BF2B-3029-FD3B-BF40277A277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24878" y="2618101"/>
              <a:ext cx="1065903" cy="1035341"/>
            </a:xfrm>
            <a:prstGeom prst="rect">
              <a:avLst/>
            </a:prstGeom>
          </p:spPr>
        </p:pic>
        <p:pic>
          <p:nvPicPr>
            <p:cNvPr id="53" name="Picture 52">
              <a:extLst>
                <a:ext uri="{FF2B5EF4-FFF2-40B4-BE49-F238E27FC236}">
                  <a16:creationId xmlns:a16="http://schemas.microsoft.com/office/drawing/2014/main" id="{BB5ED85E-6427-3E36-1BBA-BA99340F68E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355523" y="3429000"/>
              <a:ext cx="1172364" cy="728155"/>
            </a:xfrm>
            <a:prstGeom prst="rect">
              <a:avLst/>
            </a:prstGeom>
          </p:spPr>
        </p:pic>
        <p:pic>
          <p:nvPicPr>
            <p:cNvPr id="55" name="Picture 54">
              <a:extLst>
                <a:ext uri="{FF2B5EF4-FFF2-40B4-BE49-F238E27FC236}">
                  <a16:creationId xmlns:a16="http://schemas.microsoft.com/office/drawing/2014/main" id="{0BB75331-E539-7AF4-222D-329F5558701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075352" y="5123096"/>
              <a:ext cx="1332845" cy="1399776"/>
            </a:xfrm>
            <a:prstGeom prst="rect">
              <a:avLst/>
            </a:prstGeom>
          </p:spPr>
        </p:pic>
        <p:grpSp>
          <p:nvGrpSpPr>
            <p:cNvPr id="73" name="Group 72">
              <a:extLst>
                <a:ext uri="{FF2B5EF4-FFF2-40B4-BE49-F238E27FC236}">
                  <a16:creationId xmlns:a16="http://schemas.microsoft.com/office/drawing/2014/main" id="{D5534624-7BE6-7A60-6FD3-FAAB2BAE6E75}"/>
                </a:ext>
              </a:extLst>
            </p:cNvPr>
            <p:cNvGrpSpPr/>
            <p:nvPr/>
          </p:nvGrpSpPr>
          <p:grpSpPr>
            <a:xfrm>
              <a:off x="6680468" y="857956"/>
              <a:ext cx="2353193" cy="2332817"/>
              <a:chOff x="6680468" y="857956"/>
              <a:chExt cx="2353193" cy="2332817"/>
            </a:xfrm>
          </p:grpSpPr>
          <p:sp>
            <p:nvSpPr>
              <p:cNvPr id="56" name="Oval 55">
                <a:extLst>
                  <a:ext uri="{FF2B5EF4-FFF2-40B4-BE49-F238E27FC236}">
                    <a16:creationId xmlns:a16="http://schemas.microsoft.com/office/drawing/2014/main" id="{F15D10BE-8B01-B10A-507D-8809E2A07E18}"/>
                  </a:ext>
                </a:extLst>
              </p:cNvPr>
              <p:cNvSpPr/>
              <p:nvPr/>
            </p:nvSpPr>
            <p:spPr>
              <a:xfrm>
                <a:off x="6680468" y="857956"/>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22BD5D66-F166-9B64-C6C9-8DE2FDD158D4}"/>
                  </a:ext>
                </a:extLst>
              </p:cNvPr>
              <p:cNvGrpSpPr/>
              <p:nvPr/>
            </p:nvGrpSpPr>
            <p:grpSpPr>
              <a:xfrm>
                <a:off x="6919921" y="1133503"/>
                <a:ext cx="1874286" cy="1872226"/>
                <a:chOff x="3859945" y="3019381"/>
                <a:chExt cx="1119684" cy="1028784"/>
              </a:xfrm>
            </p:grpSpPr>
            <p:pic>
              <p:nvPicPr>
                <p:cNvPr id="5" name="Picture 4">
                  <a:extLst>
                    <a:ext uri="{FF2B5EF4-FFF2-40B4-BE49-F238E27FC236}">
                      <a16:creationId xmlns:a16="http://schemas.microsoft.com/office/drawing/2014/main" id="{922D12E1-C5DA-2A03-7DD2-1445F8DDC1F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6" name="Group 5">
                  <a:extLst>
                    <a:ext uri="{FF2B5EF4-FFF2-40B4-BE49-F238E27FC236}">
                      <a16:creationId xmlns:a16="http://schemas.microsoft.com/office/drawing/2014/main" id="{11FC49A5-8E75-B704-3DBF-B05AF7428D85}"/>
                    </a:ext>
                  </a:extLst>
                </p:cNvPr>
                <p:cNvGrpSpPr/>
                <p:nvPr/>
              </p:nvGrpSpPr>
              <p:grpSpPr>
                <a:xfrm>
                  <a:off x="3859945" y="3235870"/>
                  <a:ext cx="342250" cy="676373"/>
                  <a:chOff x="3851333" y="3319368"/>
                  <a:chExt cx="342250" cy="676373"/>
                </a:xfrm>
              </p:grpSpPr>
              <p:cxnSp>
                <p:nvCxnSpPr>
                  <p:cNvPr id="7" name="Straight Connector 6">
                    <a:extLst>
                      <a:ext uri="{FF2B5EF4-FFF2-40B4-BE49-F238E27FC236}">
                        <a16:creationId xmlns:a16="http://schemas.microsoft.com/office/drawing/2014/main" id="{3922211D-EED8-94E6-02AB-AA489DAAA4C7}"/>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A84E744-2D17-30CE-FA60-65E4E53D8C1A}"/>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8E17184-AB4E-9170-9243-8456246BD36C}"/>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58" name="Picture 57">
              <a:extLst>
                <a:ext uri="{FF2B5EF4-FFF2-40B4-BE49-F238E27FC236}">
                  <a16:creationId xmlns:a16="http://schemas.microsoft.com/office/drawing/2014/main" id="{E04045E3-9DBB-A3DE-A626-04471A07EE8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962476" y="3288823"/>
              <a:ext cx="1287788" cy="911571"/>
            </a:xfrm>
            <a:prstGeom prst="rect">
              <a:avLst/>
            </a:prstGeom>
          </p:spPr>
        </p:pic>
        <p:pic>
          <p:nvPicPr>
            <p:cNvPr id="60" name="Picture 59">
              <a:extLst>
                <a:ext uri="{FF2B5EF4-FFF2-40B4-BE49-F238E27FC236}">
                  <a16:creationId xmlns:a16="http://schemas.microsoft.com/office/drawing/2014/main" id="{58E07B08-DD09-39D9-9952-78D806B2C84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11742" y="3909146"/>
              <a:ext cx="1002176" cy="944709"/>
            </a:xfrm>
            <a:prstGeom prst="rect">
              <a:avLst/>
            </a:prstGeom>
          </p:spPr>
        </p:pic>
        <p:pic>
          <p:nvPicPr>
            <p:cNvPr id="62" name="Picture 61">
              <a:extLst>
                <a:ext uri="{FF2B5EF4-FFF2-40B4-BE49-F238E27FC236}">
                  <a16:creationId xmlns:a16="http://schemas.microsoft.com/office/drawing/2014/main" id="{2609F9FF-FA34-05DA-C93A-F58C4C3D0C5F}"/>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05624" y="4111912"/>
              <a:ext cx="1415425" cy="837380"/>
            </a:xfrm>
            <a:prstGeom prst="rect">
              <a:avLst/>
            </a:prstGeom>
          </p:spPr>
        </p:pic>
        <p:pic>
          <p:nvPicPr>
            <p:cNvPr id="64" name="Picture 63">
              <a:extLst>
                <a:ext uri="{FF2B5EF4-FFF2-40B4-BE49-F238E27FC236}">
                  <a16:creationId xmlns:a16="http://schemas.microsoft.com/office/drawing/2014/main" id="{FE998335-7348-3377-7584-C64ABC446603}"/>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481115" y="4153967"/>
              <a:ext cx="1051383" cy="1399776"/>
            </a:xfrm>
            <a:prstGeom prst="rect">
              <a:avLst/>
            </a:prstGeom>
          </p:spPr>
        </p:pic>
        <p:pic>
          <p:nvPicPr>
            <p:cNvPr id="66" name="Picture 65">
              <a:extLst>
                <a:ext uri="{FF2B5EF4-FFF2-40B4-BE49-F238E27FC236}">
                  <a16:creationId xmlns:a16="http://schemas.microsoft.com/office/drawing/2014/main" id="{6E145FA9-314F-2761-D8A5-E0DED2F9EDC5}"/>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836808" y="2550397"/>
              <a:ext cx="866497" cy="1206626"/>
            </a:xfrm>
            <a:prstGeom prst="rect">
              <a:avLst/>
            </a:prstGeom>
          </p:spPr>
        </p:pic>
        <p:pic>
          <p:nvPicPr>
            <p:cNvPr id="68" name="Picture 67">
              <a:extLst>
                <a:ext uri="{FF2B5EF4-FFF2-40B4-BE49-F238E27FC236}">
                  <a16:creationId xmlns:a16="http://schemas.microsoft.com/office/drawing/2014/main" id="{80C3E845-DF64-5F87-170C-E61DBE70DC64}"/>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606995" y="3807592"/>
              <a:ext cx="907916" cy="911571"/>
            </a:xfrm>
            <a:prstGeom prst="rect">
              <a:avLst/>
            </a:prstGeom>
          </p:spPr>
        </p:pic>
        <p:pic>
          <p:nvPicPr>
            <p:cNvPr id="70" name="Picture 69">
              <a:extLst>
                <a:ext uri="{FF2B5EF4-FFF2-40B4-BE49-F238E27FC236}">
                  <a16:creationId xmlns:a16="http://schemas.microsoft.com/office/drawing/2014/main" id="{6674DE4A-3FC9-6253-5243-12A650406421}"/>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84089" y="4354370"/>
              <a:ext cx="504906" cy="1189845"/>
            </a:xfrm>
            <a:prstGeom prst="rect">
              <a:avLst/>
            </a:prstGeom>
          </p:spPr>
        </p:pic>
        <p:pic>
          <p:nvPicPr>
            <p:cNvPr id="72" name="Picture 71">
              <a:extLst>
                <a:ext uri="{FF2B5EF4-FFF2-40B4-BE49-F238E27FC236}">
                  <a16:creationId xmlns:a16="http://schemas.microsoft.com/office/drawing/2014/main" id="{C99F5598-34E5-AEC2-62B6-E8EE1B35EEF0}"/>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388614" y="1459884"/>
              <a:ext cx="962351" cy="944709"/>
            </a:xfrm>
            <a:prstGeom prst="rect">
              <a:avLst/>
            </a:prstGeom>
          </p:spPr>
        </p:pic>
        <p:sp>
          <p:nvSpPr>
            <p:cNvPr id="90" name="Rectangle 89">
              <a:extLst>
                <a:ext uri="{FF2B5EF4-FFF2-40B4-BE49-F238E27FC236}">
                  <a16:creationId xmlns:a16="http://schemas.microsoft.com/office/drawing/2014/main" id="{9406AB62-7973-A1A7-2555-1ABE51281271}"/>
                </a:ext>
              </a:extLst>
            </p:cNvPr>
            <p:cNvSpPr/>
            <p:nvPr/>
          </p:nvSpPr>
          <p:spPr>
            <a:xfrm rot="2418488">
              <a:off x="7818040" y="877301"/>
              <a:ext cx="133618" cy="2338005"/>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a:extLst>
                <a:ext uri="{FF2B5EF4-FFF2-40B4-BE49-F238E27FC236}">
                  <a16:creationId xmlns:a16="http://schemas.microsoft.com/office/drawing/2014/main" id="{D4683E33-4589-9216-CF42-B2ADC30D95C3}"/>
                </a:ext>
              </a:extLst>
            </p:cNvPr>
            <p:cNvSpPr/>
            <p:nvPr/>
          </p:nvSpPr>
          <p:spPr>
            <a:xfrm rot="18869968">
              <a:off x="7820927" y="816855"/>
              <a:ext cx="149559" cy="2327757"/>
            </a:xfrm>
            <a:prstGeom prst="rect">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902955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8C69F0-79CE-FF59-2CF6-2FECE7676E10}"/>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de imagini de mai jos. Încercuiește ceea ce putem auzi.</a:t>
            </a:r>
            <a:endParaRPr lang="en-US" sz="1600" dirty="0"/>
          </a:p>
        </p:txBody>
      </p:sp>
      <p:sp>
        <p:nvSpPr>
          <p:cNvPr id="9" name="Rectangle: Top Corners Rounded 8">
            <a:extLst>
              <a:ext uri="{FF2B5EF4-FFF2-40B4-BE49-F238E27FC236}">
                <a16:creationId xmlns:a16="http://schemas.microsoft.com/office/drawing/2014/main" id="{6D85D4DC-BE90-A275-5F6A-FE6006CCCBA6}"/>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6AD16DD5-5DD4-5F6F-FD35-39613911F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7979" y="3315164"/>
            <a:ext cx="1165647" cy="1144136"/>
          </a:xfrm>
          <a:prstGeom prst="rect">
            <a:avLst/>
          </a:prstGeom>
        </p:spPr>
      </p:pic>
      <p:grpSp>
        <p:nvGrpSpPr>
          <p:cNvPr id="25" name="Group 24">
            <a:extLst>
              <a:ext uri="{FF2B5EF4-FFF2-40B4-BE49-F238E27FC236}">
                <a16:creationId xmlns:a16="http://schemas.microsoft.com/office/drawing/2014/main" id="{95E238D4-2341-5FEA-2FBA-33A38994B368}"/>
              </a:ext>
            </a:extLst>
          </p:cNvPr>
          <p:cNvGrpSpPr/>
          <p:nvPr/>
        </p:nvGrpSpPr>
        <p:grpSpPr>
          <a:xfrm>
            <a:off x="443580" y="1461664"/>
            <a:ext cx="8068825" cy="1296708"/>
            <a:chOff x="443580" y="1461664"/>
            <a:chExt cx="8068825" cy="1296708"/>
          </a:xfrm>
        </p:grpSpPr>
        <p:grpSp>
          <p:nvGrpSpPr>
            <p:cNvPr id="3" name="Group 2">
              <a:extLst>
                <a:ext uri="{FF2B5EF4-FFF2-40B4-BE49-F238E27FC236}">
                  <a16:creationId xmlns:a16="http://schemas.microsoft.com/office/drawing/2014/main" id="{3A941BDC-8A5C-4F52-6123-AD8B7541CA26}"/>
                </a:ext>
              </a:extLst>
            </p:cNvPr>
            <p:cNvGrpSpPr/>
            <p:nvPr/>
          </p:nvGrpSpPr>
          <p:grpSpPr>
            <a:xfrm>
              <a:off x="724649" y="1604539"/>
              <a:ext cx="1190983" cy="930154"/>
              <a:chOff x="811571" y="1908173"/>
              <a:chExt cx="1190983" cy="930154"/>
            </a:xfrm>
          </p:grpSpPr>
          <p:pic>
            <p:nvPicPr>
              <p:cNvPr id="4" name="Picture 3">
                <a:extLst>
                  <a:ext uri="{FF2B5EF4-FFF2-40B4-BE49-F238E27FC236}">
                    <a16:creationId xmlns:a16="http://schemas.microsoft.com/office/drawing/2014/main" id="{7BC9B12B-219A-0C92-F55E-BBEB82D4B5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71" y="1908173"/>
                <a:ext cx="811658" cy="930154"/>
              </a:xfrm>
              <a:prstGeom prst="rect">
                <a:avLst/>
              </a:prstGeom>
            </p:spPr>
          </p:pic>
          <p:grpSp>
            <p:nvGrpSpPr>
              <p:cNvPr id="5" name="Group 4">
                <a:extLst>
                  <a:ext uri="{FF2B5EF4-FFF2-40B4-BE49-F238E27FC236}">
                    <a16:creationId xmlns:a16="http://schemas.microsoft.com/office/drawing/2014/main" id="{7EC4823E-DD0C-57F8-E27E-056AB474C64F}"/>
                  </a:ext>
                </a:extLst>
              </p:cNvPr>
              <p:cNvGrpSpPr/>
              <p:nvPr/>
            </p:nvGrpSpPr>
            <p:grpSpPr>
              <a:xfrm rot="10800000">
                <a:off x="1660304" y="2055057"/>
                <a:ext cx="342250" cy="676373"/>
                <a:chOff x="3851333" y="3319368"/>
                <a:chExt cx="342250" cy="676373"/>
              </a:xfrm>
            </p:grpSpPr>
            <p:cxnSp>
              <p:nvCxnSpPr>
                <p:cNvPr id="6" name="Straight Connector 5">
                  <a:extLst>
                    <a:ext uri="{FF2B5EF4-FFF2-40B4-BE49-F238E27FC236}">
                      <a16:creationId xmlns:a16="http://schemas.microsoft.com/office/drawing/2014/main" id="{110B2D8C-2521-66BE-7141-1B18B7C79506}"/>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7E340E9-D0E1-B339-BF13-44F2F7FC1778}"/>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8F08357-CDCA-A00F-C179-C7FD995898F3}"/>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9" name="Picture 18">
              <a:extLst>
                <a:ext uri="{FF2B5EF4-FFF2-40B4-BE49-F238E27FC236}">
                  <a16:creationId xmlns:a16="http://schemas.microsoft.com/office/drawing/2014/main" id="{5C14F978-1D40-6070-BB00-D10CADDC72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0522" y="1510268"/>
              <a:ext cx="753491" cy="1024425"/>
            </a:xfrm>
            <a:prstGeom prst="rect">
              <a:avLst/>
            </a:prstGeom>
          </p:spPr>
        </p:pic>
        <p:sp>
          <p:nvSpPr>
            <p:cNvPr id="20" name="Rectangle 19">
              <a:extLst>
                <a:ext uri="{FF2B5EF4-FFF2-40B4-BE49-F238E27FC236}">
                  <a16:creationId xmlns:a16="http://schemas.microsoft.com/office/drawing/2014/main" id="{C9322FA8-FDDF-C222-9823-941F35B1A395}"/>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B479CD3-CAB7-5D72-4701-90872A814F66}"/>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DA9836D-73E2-0C2A-8FBC-7F4630D85E59}"/>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F04D09F-7E0F-7CE7-93AB-1B910BE8A3CD}"/>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3BF0F81-034E-EA34-5205-CF9225ED2552}"/>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BF1AB36C-89BE-6FFA-24A0-558338354D89}"/>
              </a:ext>
            </a:extLst>
          </p:cNvPr>
          <p:cNvGrpSpPr/>
          <p:nvPr/>
        </p:nvGrpSpPr>
        <p:grpSpPr>
          <a:xfrm>
            <a:off x="7351511" y="109077"/>
            <a:ext cx="1614473" cy="1569840"/>
            <a:chOff x="6680468" y="857956"/>
            <a:chExt cx="2353193" cy="2332817"/>
          </a:xfrm>
        </p:grpSpPr>
        <p:sp>
          <p:nvSpPr>
            <p:cNvPr id="11" name="Oval 10">
              <a:extLst>
                <a:ext uri="{FF2B5EF4-FFF2-40B4-BE49-F238E27FC236}">
                  <a16:creationId xmlns:a16="http://schemas.microsoft.com/office/drawing/2014/main" id="{15346092-1ECA-949D-444D-E8B2A1F2F1DD}"/>
                </a:ext>
              </a:extLst>
            </p:cNvPr>
            <p:cNvSpPr/>
            <p:nvPr/>
          </p:nvSpPr>
          <p:spPr>
            <a:xfrm>
              <a:off x="6680468" y="857956"/>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82BDF72C-1334-669C-332F-2EB635AEB4CF}"/>
                </a:ext>
              </a:extLst>
            </p:cNvPr>
            <p:cNvGrpSpPr/>
            <p:nvPr/>
          </p:nvGrpSpPr>
          <p:grpSpPr>
            <a:xfrm>
              <a:off x="6919921" y="1133503"/>
              <a:ext cx="1874286" cy="1872226"/>
              <a:chOff x="3859945" y="3019381"/>
              <a:chExt cx="1119684" cy="1028784"/>
            </a:xfrm>
          </p:grpSpPr>
          <p:pic>
            <p:nvPicPr>
              <p:cNvPr id="13" name="Picture 12">
                <a:extLst>
                  <a:ext uri="{FF2B5EF4-FFF2-40B4-BE49-F238E27FC236}">
                    <a16:creationId xmlns:a16="http://schemas.microsoft.com/office/drawing/2014/main" id="{3DE0C96F-0414-CA34-F6D5-9F85E018B6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14" name="Group 13">
                <a:extLst>
                  <a:ext uri="{FF2B5EF4-FFF2-40B4-BE49-F238E27FC236}">
                    <a16:creationId xmlns:a16="http://schemas.microsoft.com/office/drawing/2014/main" id="{2281D7F7-FE4E-6CE6-3624-F4FCA6319C79}"/>
                  </a:ext>
                </a:extLst>
              </p:cNvPr>
              <p:cNvGrpSpPr/>
              <p:nvPr/>
            </p:nvGrpSpPr>
            <p:grpSpPr>
              <a:xfrm>
                <a:off x="3859945" y="3235870"/>
                <a:ext cx="342250" cy="676373"/>
                <a:chOff x="3851333" y="3319368"/>
                <a:chExt cx="342250" cy="676373"/>
              </a:xfrm>
            </p:grpSpPr>
            <p:cxnSp>
              <p:nvCxnSpPr>
                <p:cNvPr id="15" name="Straight Connector 14">
                  <a:extLst>
                    <a:ext uri="{FF2B5EF4-FFF2-40B4-BE49-F238E27FC236}">
                      <a16:creationId xmlns:a16="http://schemas.microsoft.com/office/drawing/2014/main" id="{695E501B-249A-4FF0-223A-4B76E2709B6D}"/>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C441863-9620-3CA4-ADBF-4FF639F89E52}"/>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52045DA-3FDB-5925-6EAC-BD079979AA5E}"/>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26" name="Group 25">
            <a:extLst>
              <a:ext uri="{FF2B5EF4-FFF2-40B4-BE49-F238E27FC236}">
                <a16:creationId xmlns:a16="http://schemas.microsoft.com/office/drawing/2014/main" id="{BCA4106C-0E2F-F9AF-8D21-78896BAFDB77}"/>
              </a:ext>
            </a:extLst>
          </p:cNvPr>
          <p:cNvGrpSpPr/>
          <p:nvPr/>
        </p:nvGrpSpPr>
        <p:grpSpPr>
          <a:xfrm>
            <a:off x="443580" y="3256181"/>
            <a:ext cx="8068825" cy="1296708"/>
            <a:chOff x="443580" y="1461664"/>
            <a:chExt cx="8068825" cy="1296708"/>
          </a:xfrm>
        </p:grpSpPr>
        <p:sp>
          <p:nvSpPr>
            <p:cNvPr id="29" name="Rectangle 28">
              <a:extLst>
                <a:ext uri="{FF2B5EF4-FFF2-40B4-BE49-F238E27FC236}">
                  <a16:creationId xmlns:a16="http://schemas.microsoft.com/office/drawing/2014/main" id="{783B49C5-D623-72B5-344D-47AFF91D04CC}"/>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C83A047-D37D-D0D6-E190-FBFE7B448FF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63547810-FF18-1B2E-03E8-A6B89EA4224A}"/>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BBACB96-43F1-97AE-D1A4-DCD43CB8DEF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2553310A-56A3-68F9-B9D4-19049673CE5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4A04553B-98C0-3F22-AAD3-F3365EC1F705}"/>
              </a:ext>
            </a:extLst>
          </p:cNvPr>
          <p:cNvGrpSpPr/>
          <p:nvPr/>
        </p:nvGrpSpPr>
        <p:grpSpPr>
          <a:xfrm>
            <a:off x="537587" y="5017611"/>
            <a:ext cx="8068825" cy="1296708"/>
            <a:chOff x="443580" y="1461664"/>
            <a:chExt cx="8068825" cy="1296708"/>
          </a:xfrm>
        </p:grpSpPr>
        <p:sp>
          <p:nvSpPr>
            <p:cNvPr id="42" name="Rectangle 41">
              <a:extLst>
                <a:ext uri="{FF2B5EF4-FFF2-40B4-BE49-F238E27FC236}">
                  <a16:creationId xmlns:a16="http://schemas.microsoft.com/office/drawing/2014/main" id="{76680413-B0DE-0250-1FE3-1B4973432DA7}"/>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6FC0C1F-CB2C-1921-B677-4FD638E6C33E}"/>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B439CA2F-A277-B617-F66B-C2A9CDE256A7}"/>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8B073BD4-3909-D0D5-D8CC-7EB16133E86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ED542DA-78E9-8F0D-3B9D-CCBA88250F19}"/>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2" name="Picture 51">
            <a:extLst>
              <a:ext uri="{FF2B5EF4-FFF2-40B4-BE49-F238E27FC236}">
                <a16:creationId xmlns:a16="http://schemas.microsoft.com/office/drawing/2014/main" id="{6FCFE173-18EA-8233-6C61-B3B1166413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0589" y="1562560"/>
            <a:ext cx="1089011" cy="1093395"/>
          </a:xfrm>
          <a:prstGeom prst="rect">
            <a:avLst/>
          </a:prstGeom>
        </p:spPr>
      </p:pic>
      <p:pic>
        <p:nvPicPr>
          <p:cNvPr id="53" name="Picture 52">
            <a:extLst>
              <a:ext uri="{FF2B5EF4-FFF2-40B4-BE49-F238E27FC236}">
                <a16:creationId xmlns:a16="http://schemas.microsoft.com/office/drawing/2014/main" id="{380761E2-1925-36A4-3C28-E225833BEC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2993" y="3584145"/>
            <a:ext cx="1172364" cy="728155"/>
          </a:xfrm>
          <a:prstGeom prst="rect">
            <a:avLst/>
          </a:prstGeom>
        </p:spPr>
      </p:pic>
      <p:pic>
        <p:nvPicPr>
          <p:cNvPr id="54" name="Picture 53">
            <a:extLst>
              <a:ext uri="{FF2B5EF4-FFF2-40B4-BE49-F238E27FC236}">
                <a16:creationId xmlns:a16="http://schemas.microsoft.com/office/drawing/2014/main" id="{C8D798E3-E5D5-FAD1-50F7-12A930D8FC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6722" y="5070282"/>
            <a:ext cx="504906" cy="1189845"/>
          </a:xfrm>
          <a:prstGeom prst="rect">
            <a:avLst/>
          </a:prstGeom>
        </p:spPr>
      </p:pic>
      <p:pic>
        <p:nvPicPr>
          <p:cNvPr id="55" name="Picture 54">
            <a:extLst>
              <a:ext uri="{FF2B5EF4-FFF2-40B4-BE49-F238E27FC236}">
                <a16:creationId xmlns:a16="http://schemas.microsoft.com/office/drawing/2014/main" id="{4AC957EF-234B-E112-AED6-D977DCBBA7B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61024" y="1442158"/>
            <a:ext cx="1319376" cy="1295189"/>
          </a:xfrm>
          <a:prstGeom prst="rect">
            <a:avLst/>
          </a:prstGeom>
        </p:spPr>
      </p:pic>
      <p:pic>
        <p:nvPicPr>
          <p:cNvPr id="56" name="Picture 55">
            <a:extLst>
              <a:ext uri="{FF2B5EF4-FFF2-40B4-BE49-F238E27FC236}">
                <a16:creationId xmlns:a16="http://schemas.microsoft.com/office/drawing/2014/main" id="{D692A88B-4166-D4B7-562B-9E42B06E250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7530" y="5251987"/>
            <a:ext cx="1287788" cy="911571"/>
          </a:xfrm>
          <a:prstGeom prst="rect">
            <a:avLst/>
          </a:prstGeom>
        </p:spPr>
      </p:pic>
      <p:pic>
        <p:nvPicPr>
          <p:cNvPr id="57" name="Picture 56">
            <a:extLst>
              <a:ext uri="{FF2B5EF4-FFF2-40B4-BE49-F238E27FC236}">
                <a16:creationId xmlns:a16="http://schemas.microsoft.com/office/drawing/2014/main" id="{64840478-7CB9-5EAD-3959-B0CB49927C1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29279" y="3285291"/>
            <a:ext cx="994805" cy="1236967"/>
          </a:xfrm>
          <a:prstGeom prst="rect">
            <a:avLst/>
          </a:prstGeom>
        </p:spPr>
      </p:pic>
      <p:pic>
        <p:nvPicPr>
          <p:cNvPr id="58" name="Picture 57">
            <a:extLst>
              <a:ext uri="{FF2B5EF4-FFF2-40B4-BE49-F238E27FC236}">
                <a16:creationId xmlns:a16="http://schemas.microsoft.com/office/drawing/2014/main" id="{9B82CE45-18DD-2E5F-89DE-ABD4886B168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29279" y="5101858"/>
            <a:ext cx="1153040" cy="1210942"/>
          </a:xfrm>
          <a:prstGeom prst="rect">
            <a:avLst/>
          </a:prstGeom>
        </p:spPr>
      </p:pic>
      <p:pic>
        <p:nvPicPr>
          <p:cNvPr id="59" name="Picture 58">
            <a:extLst>
              <a:ext uri="{FF2B5EF4-FFF2-40B4-BE49-F238E27FC236}">
                <a16:creationId xmlns:a16="http://schemas.microsoft.com/office/drawing/2014/main" id="{9CD6A0EC-A2E9-6CBB-2D72-BB146A6BD16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711793" y="3283919"/>
            <a:ext cx="866497" cy="1206626"/>
          </a:xfrm>
          <a:prstGeom prst="rect">
            <a:avLst/>
          </a:prstGeom>
        </p:spPr>
      </p:pic>
      <p:pic>
        <p:nvPicPr>
          <p:cNvPr id="60" name="Picture 59">
            <a:extLst>
              <a:ext uri="{FF2B5EF4-FFF2-40B4-BE49-F238E27FC236}">
                <a16:creationId xmlns:a16="http://schemas.microsoft.com/office/drawing/2014/main" id="{2078EEDD-3167-EDC1-BC49-77DEF08710F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39839" y="1954363"/>
            <a:ext cx="1318671" cy="569956"/>
          </a:xfrm>
          <a:prstGeom prst="rect">
            <a:avLst/>
          </a:prstGeom>
        </p:spPr>
      </p:pic>
      <p:pic>
        <p:nvPicPr>
          <p:cNvPr id="61" name="Picture 60">
            <a:extLst>
              <a:ext uri="{FF2B5EF4-FFF2-40B4-BE49-F238E27FC236}">
                <a16:creationId xmlns:a16="http://schemas.microsoft.com/office/drawing/2014/main" id="{D9106684-7FC1-2F05-7904-828AFA6419F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25054" y="5060313"/>
            <a:ext cx="820079" cy="1213597"/>
          </a:xfrm>
          <a:prstGeom prst="rect">
            <a:avLst/>
          </a:prstGeom>
        </p:spPr>
      </p:pic>
      <p:pic>
        <p:nvPicPr>
          <p:cNvPr id="62" name="Picture 61">
            <a:extLst>
              <a:ext uri="{FF2B5EF4-FFF2-40B4-BE49-F238E27FC236}">
                <a16:creationId xmlns:a16="http://schemas.microsoft.com/office/drawing/2014/main" id="{FBF1C072-361A-4291-B389-387886A65E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9261" y="3315164"/>
            <a:ext cx="1004462" cy="1156172"/>
          </a:xfrm>
          <a:prstGeom prst="rect">
            <a:avLst/>
          </a:prstGeom>
        </p:spPr>
      </p:pic>
      <p:pic>
        <p:nvPicPr>
          <p:cNvPr id="64" name="Picture 63">
            <a:extLst>
              <a:ext uri="{FF2B5EF4-FFF2-40B4-BE49-F238E27FC236}">
                <a16:creationId xmlns:a16="http://schemas.microsoft.com/office/drawing/2014/main" id="{343585F6-E2EE-A93A-BF2F-310C19745DD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21816" y="5105238"/>
            <a:ext cx="720828" cy="1119931"/>
          </a:xfrm>
          <a:prstGeom prst="rect">
            <a:avLst/>
          </a:prstGeom>
        </p:spPr>
      </p:pic>
      <p:sp>
        <p:nvSpPr>
          <p:cNvPr id="75" name="TextBox 74">
            <a:extLst>
              <a:ext uri="{FF2B5EF4-FFF2-40B4-BE49-F238E27FC236}">
                <a16:creationId xmlns:a16="http://schemas.microsoft.com/office/drawing/2014/main" id="{BDE875A2-50F4-9BC8-73DE-A5732105BD9F}"/>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18">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628220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21EBC9-6FD3-44BE-EAA1-92CD9AD904EB}"/>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logice de mai jos. Încercuiește ceea ce nu se potrivește.</a:t>
            </a:r>
            <a:endParaRPr lang="en-US" sz="1600" dirty="0"/>
          </a:p>
        </p:txBody>
      </p:sp>
      <p:grpSp>
        <p:nvGrpSpPr>
          <p:cNvPr id="11" name="Group 10">
            <a:extLst>
              <a:ext uri="{FF2B5EF4-FFF2-40B4-BE49-F238E27FC236}">
                <a16:creationId xmlns:a16="http://schemas.microsoft.com/office/drawing/2014/main" id="{54839A84-533E-D681-5BA1-214A1CAB3BE2}"/>
              </a:ext>
            </a:extLst>
          </p:cNvPr>
          <p:cNvGrpSpPr/>
          <p:nvPr/>
        </p:nvGrpSpPr>
        <p:grpSpPr>
          <a:xfrm>
            <a:off x="537587" y="5017611"/>
            <a:ext cx="8068825" cy="1296708"/>
            <a:chOff x="443580" y="1461664"/>
            <a:chExt cx="8068825" cy="1296708"/>
          </a:xfrm>
        </p:grpSpPr>
        <p:sp>
          <p:nvSpPr>
            <p:cNvPr id="12" name="Rectangle 11">
              <a:extLst>
                <a:ext uri="{FF2B5EF4-FFF2-40B4-BE49-F238E27FC236}">
                  <a16:creationId xmlns:a16="http://schemas.microsoft.com/office/drawing/2014/main" id="{A1EC6089-2814-01E5-A0A2-F8F57C685426}"/>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B04028E-87E2-BF0E-53F3-E32A56534FE0}"/>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94CE4A4-A691-5FC4-D31B-B1A404395A9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CE1353-9594-48AD-C5FE-4618A5BA46AB}"/>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D9AC12E-23D3-B506-97AA-04F8E53570FD}"/>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Rectangle: Top Corners Rounded 16">
            <a:extLst>
              <a:ext uri="{FF2B5EF4-FFF2-40B4-BE49-F238E27FC236}">
                <a16:creationId xmlns:a16="http://schemas.microsoft.com/office/drawing/2014/main" id="{98A7ABDE-A7B2-B7C6-5235-48005C2BCC60}"/>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143538C4-12C5-080F-2D43-E3087455016B}"/>
              </a:ext>
            </a:extLst>
          </p:cNvPr>
          <p:cNvGrpSpPr/>
          <p:nvPr/>
        </p:nvGrpSpPr>
        <p:grpSpPr>
          <a:xfrm>
            <a:off x="496742" y="1481110"/>
            <a:ext cx="8068825" cy="1296708"/>
            <a:chOff x="443580" y="1461664"/>
            <a:chExt cx="8068825" cy="1296708"/>
          </a:xfrm>
        </p:grpSpPr>
        <p:sp>
          <p:nvSpPr>
            <p:cNvPr id="19" name="Rectangle 18">
              <a:extLst>
                <a:ext uri="{FF2B5EF4-FFF2-40B4-BE49-F238E27FC236}">
                  <a16:creationId xmlns:a16="http://schemas.microsoft.com/office/drawing/2014/main" id="{FD356A8C-5E30-C000-B6A1-EA8DBDCD2ADF}"/>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31E4F9D-0EB9-CE6C-60A1-AF34D965CD79}"/>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BF38A06-EFBD-DF9E-F549-1451E9045163}"/>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4D5C1B3B-A006-6705-1FA2-C1560A0883C7}"/>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1500994-6FA9-AB1D-955D-E8237E688F9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4D6E2477-E6B2-0094-E912-5BAC6C7F163C}"/>
              </a:ext>
            </a:extLst>
          </p:cNvPr>
          <p:cNvGrpSpPr/>
          <p:nvPr/>
        </p:nvGrpSpPr>
        <p:grpSpPr>
          <a:xfrm>
            <a:off x="512146" y="3259020"/>
            <a:ext cx="8068825" cy="1296708"/>
            <a:chOff x="443580" y="1461664"/>
            <a:chExt cx="8068825" cy="1296708"/>
          </a:xfrm>
        </p:grpSpPr>
        <p:sp>
          <p:nvSpPr>
            <p:cNvPr id="25" name="Rectangle 24">
              <a:extLst>
                <a:ext uri="{FF2B5EF4-FFF2-40B4-BE49-F238E27FC236}">
                  <a16:creationId xmlns:a16="http://schemas.microsoft.com/office/drawing/2014/main" id="{62E83A1C-F38C-C3ED-D6CC-FC6A2DD051C3}"/>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D2B6535-E63A-5295-C556-10CA4D4D7FDB}"/>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DECB2E1-00D2-EFA2-39DB-C706AB13E47E}"/>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1327A26-1A0B-972F-6089-B296D318B0BC}"/>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6E1F126-6160-52D5-4788-71400BBF0BBC}"/>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Oval 3">
            <a:extLst>
              <a:ext uri="{FF2B5EF4-FFF2-40B4-BE49-F238E27FC236}">
                <a16:creationId xmlns:a16="http://schemas.microsoft.com/office/drawing/2014/main" id="{4A64BE73-228D-EAC9-7BDA-823E616B5BC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BED3E2C4-16A4-3796-D44F-267D77681622}"/>
              </a:ext>
            </a:extLst>
          </p:cNvPr>
          <p:cNvGrpSpPr/>
          <p:nvPr/>
        </p:nvGrpSpPr>
        <p:grpSpPr>
          <a:xfrm>
            <a:off x="7515794" y="294503"/>
            <a:ext cx="1285906" cy="1259891"/>
            <a:chOff x="3859945" y="3019381"/>
            <a:chExt cx="1119684" cy="1028784"/>
          </a:xfrm>
        </p:grpSpPr>
        <p:pic>
          <p:nvPicPr>
            <p:cNvPr id="6" name="Picture 5">
              <a:extLst>
                <a:ext uri="{FF2B5EF4-FFF2-40B4-BE49-F238E27FC236}">
                  <a16:creationId xmlns:a16="http://schemas.microsoft.com/office/drawing/2014/main" id="{2A0750C2-6A07-6642-E3E3-2D816E7A0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8062" y="3019381"/>
              <a:ext cx="631567" cy="1028784"/>
            </a:xfrm>
            <a:prstGeom prst="rect">
              <a:avLst/>
            </a:prstGeom>
          </p:spPr>
        </p:pic>
        <p:grpSp>
          <p:nvGrpSpPr>
            <p:cNvPr id="7" name="Group 6">
              <a:extLst>
                <a:ext uri="{FF2B5EF4-FFF2-40B4-BE49-F238E27FC236}">
                  <a16:creationId xmlns:a16="http://schemas.microsoft.com/office/drawing/2014/main" id="{3055189B-38DF-BBFD-3DDE-F7C648AD4F81}"/>
                </a:ext>
              </a:extLst>
            </p:cNvPr>
            <p:cNvGrpSpPr/>
            <p:nvPr/>
          </p:nvGrpSpPr>
          <p:grpSpPr>
            <a:xfrm>
              <a:off x="3859945" y="3235870"/>
              <a:ext cx="342250" cy="676373"/>
              <a:chOff x="3851333" y="3319368"/>
              <a:chExt cx="342250" cy="676373"/>
            </a:xfrm>
          </p:grpSpPr>
          <p:cxnSp>
            <p:nvCxnSpPr>
              <p:cNvPr id="8" name="Straight Connector 7">
                <a:extLst>
                  <a:ext uri="{FF2B5EF4-FFF2-40B4-BE49-F238E27FC236}">
                    <a16:creationId xmlns:a16="http://schemas.microsoft.com/office/drawing/2014/main" id="{D223B398-D05A-02AE-9290-717BFAED1005}"/>
                  </a:ext>
                </a:extLst>
              </p:cNvPr>
              <p:cNvCxnSpPr/>
              <p:nvPr/>
            </p:nvCxnSpPr>
            <p:spPr>
              <a:xfrm>
                <a:off x="3907631" y="3319368"/>
                <a:ext cx="285952" cy="12716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784662E-A6E0-1A33-CE82-441CF76E5F23}"/>
                  </a:ext>
                </a:extLst>
              </p:cNvPr>
              <p:cNvCxnSpPr>
                <a:cxnSpLocks/>
              </p:cNvCxnSpPr>
              <p:nvPr/>
            </p:nvCxnSpPr>
            <p:spPr>
              <a:xfrm>
                <a:off x="3851333" y="3657411"/>
                <a:ext cx="31813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A58040-FAA8-91C5-F7D6-F9024013847A}"/>
                  </a:ext>
                </a:extLst>
              </p:cNvPr>
              <p:cNvCxnSpPr>
                <a:cxnSpLocks/>
              </p:cNvCxnSpPr>
              <p:nvPr/>
            </p:nvCxnSpPr>
            <p:spPr>
              <a:xfrm flipV="1">
                <a:off x="3917902" y="3835773"/>
                <a:ext cx="275681" cy="15996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30" name="Picture 29">
            <a:extLst>
              <a:ext uri="{FF2B5EF4-FFF2-40B4-BE49-F238E27FC236}">
                <a16:creationId xmlns:a16="http://schemas.microsoft.com/office/drawing/2014/main" id="{A164DDC0-EBC2-1E7A-70F5-82A76C2B6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403" y="1556636"/>
            <a:ext cx="1165647" cy="1144136"/>
          </a:xfrm>
          <a:prstGeom prst="rect">
            <a:avLst/>
          </a:prstGeom>
        </p:spPr>
      </p:pic>
      <p:pic>
        <p:nvPicPr>
          <p:cNvPr id="31" name="Picture 30">
            <a:extLst>
              <a:ext uri="{FF2B5EF4-FFF2-40B4-BE49-F238E27FC236}">
                <a16:creationId xmlns:a16="http://schemas.microsoft.com/office/drawing/2014/main" id="{1CD55D25-E63D-1311-7BC8-D536B3CA18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1508" y="1479597"/>
            <a:ext cx="947726" cy="1150581"/>
          </a:xfrm>
          <a:prstGeom prst="rect">
            <a:avLst/>
          </a:prstGeom>
        </p:spPr>
      </p:pic>
      <p:grpSp>
        <p:nvGrpSpPr>
          <p:cNvPr id="36" name="Group 35">
            <a:extLst>
              <a:ext uri="{FF2B5EF4-FFF2-40B4-BE49-F238E27FC236}">
                <a16:creationId xmlns:a16="http://schemas.microsoft.com/office/drawing/2014/main" id="{B5CF5441-F469-FCC9-CB60-13E1287A0CCE}"/>
              </a:ext>
            </a:extLst>
          </p:cNvPr>
          <p:cNvGrpSpPr/>
          <p:nvPr/>
        </p:nvGrpSpPr>
        <p:grpSpPr>
          <a:xfrm>
            <a:off x="3940750" y="4974870"/>
            <a:ext cx="1262498" cy="1295189"/>
            <a:chOff x="724649" y="4191680"/>
            <a:chExt cx="1602337" cy="1803276"/>
          </a:xfrm>
        </p:grpSpPr>
        <p:pic>
          <p:nvPicPr>
            <p:cNvPr id="32" name="Picture 31">
              <a:extLst>
                <a:ext uri="{FF2B5EF4-FFF2-40B4-BE49-F238E27FC236}">
                  <a16:creationId xmlns:a16="http://schemas.microsoft.com/office/drawing/2014/main" id="{EB646151-7209-FA80-DAA7-DDA7F563F7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649" y="4914237"/>
              <a:ext cx="1602337" cy="772903"/>
            </a:xfrm>
            <a:prstGeom prst="rect">
              <a:avLst/>
            </a:prstGeom>
          </p:spPr>
        </p:pic>
        <p:pic>
          <p:nvPicPr>
            <p:cNvPr id="33" name="Picture 32">
              <a:extLst>
                <a:ext uri="{FF2B5EF4-FFF2-40B4-BE49-F238E27FC236}">
                  <a16:creationId xmlns:a16="http://schemas.microsoft.com/office/drawing/2014/main" id="{1DCA045F-23BE-F44F-2191-DD517BCD04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774058">
              <a:off x="868702" y="4766774"/>
              <a:ext cx="1374096" cy="223908"/>
            </a:xfrm>
            <a:prstGeom prst="rect">
              <a:avLst/>
            </a:prstGeom>
          </p:spPr>
        </p:pic>
        <p:pic>
          <p:nvPicPr>
            <p:cNvPr id="34" name="Picture 33">
              <a:extLst>
                <a:ext uri="{FF2B5EF4-FFF2-40B4-BE49-F238E27FC236}">
                  <a16:creationId xmlns:a16="http://schemas.microsoft.com/office/drawing/2014/main" id="{B5E8D4BA-ADB7-8720-CBA5-ADC056DFD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122" y="5771048"/>
              <a:ext cx="1374096" cy="223908"/>
            </a:xfrm>
            <a:prstGeom prst="rect">
              <a:avLst/>
            </a:prstGeom>
          </p:spPr>
        </p:pic>
      </p:grpSp>
      <p:pic>
        <p:nvPicPr>
          <p:cNvPr id="35" name="Picture 34">
            <a:extLst>
              <a:ext uri="{FF2B5EF4-FFF2-40B4-BE49-F238E27FC236}">
                <a16:creationId xmlns:a16="http://schemas.microsoft.com/office/drawing/2014/main" id="{C6B114F7-0F4D-A983-00AC-9FD4F79F99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6293" y="3383804"/>
            <a:ext cx="1002176" cy="944709"/>
          </a:xfrm>
          <a:prstGeom prst="rect">
            <a:avLst/>
          </a:prstGeom>
        </p:spPr>
      </p:pic>
      <p:pic>
        <p:nvPicPr>
          <p:cNvPr id="37" name="Picture 36">
            <a:extLst>
              <a:ext uri="{FF2B5EF4-FFF2-40B4-BE49-F238E27FC236}">
                <a16:creationId xmlns:a16="http://schemas.microsoft.com/office/drawing/2014/main" id="{63D53A9D-B8AA-7E2A-1A61-B425CB4715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90589" y="1562560"/>
            <a:ext cx="1089011" cy="1093395"/>
          </a:xfrm>
          <a:prstGeom prst="rect">
            <a:avLst/>
          </a:prstGeom>
        </p:spPr>
      </p:pic>
      <p:pic>
        <p:nvPicPr>
          <p:cNvPr id="38" name="Picture 37">
            <a:extLst>
              <a:ext uri="{FF2B5EF4-FFF2-40B4-BE49-F238E27FC236}">
                <a16:creationId xmlns:a16="http://schemas.microsoft.com/office/drawing/2014/main" id="{B6D1892A-4382-67BF-9745-7285CAA2971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740490">
            <a:off x="2774723" y="5044863"/>
            <a:ext cx="515964" cy="1215905"/>
          </a:xfrm>
          <a:prstGeom prst="rect">
            <a:avLst/>
          </a:prstGeom>
        </p:spPr>
      </p:pic>
      <p:grpSp>
        <p:nvGrpSpPr>
          <p:cNvPr id="39" name="Group 38">
            <a:extLst>
              <a:ext uri="{FF2B5EF4-FFF2-40B4-BE49-F238E27FC236}">
                <a16:creationId xmlns:a16="http://schemas.microsoft.com/office/drawing/2014/main" id="{122C9EDD-991E-44B0-0A23-F727AC289713}"/>
              </a:ext>
            </a:extLst>
          </p:cNvPr>
          <p:cNvGrpSpPr/>
          <p:nvPr/>
        </p:nvGrpSpPr>
        <p:grpSpPr>
          <a:xfrm>
            <a:off x="3831697" y="3294125"/>
            <a:ext cx="1385486" cy="1205663"/>
            <a:chOff x="2436017" y="5164385"/>
            <a:chExt cx="1385486" cy="1205663"/>
          </a:xfrm>
        </p:grpSpPr>
        <p:pic>
          <p:nvPicPr>
            <p:cNvPr id="40" name="Picture 39">
              <a:extLst>
                <a:ext uri="{FF2B5EF4-FFF2-40B4-BE49-F238E27FC236}">
                  <a16:creationId xmlns:a16="http://schemas.microsoft.com/office/drawing/2014/main" id="{B88734BA-83BB-F520-F7CA-BCE2F5F950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36017" y="5566868"/>
              <a:ext cx="928040" cy="803180"/>
            </a:xfrm>
            <a:prstGeom prst="rect">
              <a:avLst/>
            </a:prstGeom>
          </p:spPr>
        </p:pic>
        <p:pic>
          <p:nvPicPr>
            <p:cNvPr id="41" name="Picture 40">
              <a:extLst>
                <a:ext uri="{FF2B5EF4-FFF2-40B4-BE49-F238E27FC236}">
                  <a16:creationId xmlns:a16="http://schemas.microsoft.com/office/drawing/2014/main" id="{4B4533C5-930C-B0CF-C6DE-894D811FCA3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66056" y="5237619"/>
              <a:ext cx="199537" cy="306316"/>
            </a:xfrm>
            <a:prstGeom prst="rect">
              <a:avLst/>
            </a:prstGeom>
          </p:spPr>
        </p:pic>
        <p:pic>
          <p:nvPicPr>
            <p:cNvPr id="42" name="Picture 41">
              <a:extLst>
                <a:ext uri="{FF2B5EF4-FFF2-40B4-BE49-F238E27FC236}">
                  <a16:creationId xmlns:a16="http://schemas.microsoft.com/office/drawing/2014/main" id="{19D58160-BDF6-A568-5AA8-4D1C947DEA4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888122">
              <a:off x="3655715" y="5164385"/>
              <a:ext cx="165788" cy="272604"/>
            </a:xfrm>
            <a:prstGeom prst="rect">
              <a:avLst/>
            </a:prstGeom>
          </p:spPr>
        </p:pic>
        <p:pic>
          <p:nvPicPr>
            <p:cNvPr id="43" name="Picture 42">
              <a:extLst>
                <a:ext uri="{FF2B5EF4-FFF2-40B4-BE49-F238E27FC236}">
                  <a16:creationId xmlns:a16="http://schemas.microsoft.com/office/drawing/2014/main" id="{CCBEC7A7-E698-E907-47E3-3450EBD90CB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33917" y="5634746"/>
              <a:ext cx="165788" cy="272604"/>
            </a:xfrm>
            <a:prstGeom prst="rect">
              <a:avLst/>
            </a:prstGeom>
          </p:spPr>
        </p:pic>
      </p:grpSp>
      <p:pic>
        <p:nvPicPr>
          <p:cNvPr id="44" name="Picture 43">
            <a:extLst>
              <a:ext uri="{FF2B5EF4-FFF2-40B4-BE49-F238E27FC236}">
                <a16:creationId xmlns:a16="http://schemas.microsoft.com/office/drawing/2014/main" id="{C7EE81B8-39A2-7DD1-9404-56D51A88908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308548" y="3583384"/>
            <a:ext cx="1172364" cy="728155"/>
          </a:xfrm>
          <a:prstGeom prst="rect">
            <a:avLst/>
          </a:prstGeom>
        </p:spPr>
      </p:pic>
      <p:grpSp>
        <p:nvGrpSpPr>
          <p:cNvPr id="64" name="Group 63">
            <a:extLst>
              <a:ext uri="{FF2B5EF4-FFF2-40B4-BE49-F238E27FC236}">
                <a16:creationId xmlns:a16="http://schemas.microsoft.com/office/drawing/2014/main" id="{8AC0B052-F4D6-938C-4450-872AF4EACCA4}"/>
              </a:ext>
            </a:extLst>
          </p:cNvPr>
          <p:cNvGrpSpPr/>
          <p:nvPr/>
        </p:nvGrpSpPr>
        <p:grpSpPr>
          <a:xfrm>
            <a:off x="678818" y="5334346"/>
            <a:ext cx="1392599" cy="520343"/>
            <a:chOff x="678818" y="5334346"/>
            <a:chExt cx="1392599" cy="520343"/>
          </a:xfrm>
        </p:grpSpPr>
        <p:pic>
          <p:nvPicPr>
            <p:cNvPr id="46" name="Picture 45">
              <a:extLst>
                <a:ext uri="{FF2B5EF4-FFF2-40B4-BE49-F238E27FC236}">
                  <a16:creationId xmlns:a16="http://schemas.microsoft.com/office/drawing/2014/main" id="{8CE8F6CB-E60F-D4DD-3D3B-59E2EC6BCE5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708729">
              <a:off x="1114946" y="4898218"/>
              <a:ext cx="520343" cy="1392599"/>
            </a:xfrm>
            <a:prstGeom prst="rect">
              <a:avLst/>
            </a:prstGeom>
          </p:spPr>
        </p:pic>
        <p:pic>
          <p:nvPicPr>
            <p:cNvPr id="48" name="Picture 47">
              <a:extLst>
                <a:ext uri="{FF2B5EF4-FFF2-40B4-BE49-F238E27FC236}">
                  <a16:creationId xmlns:a16="http://schemas.microsoft.com/office/drawing/2014/main" id="{FC9FF54D-7A88-80CE-8A4A-D48BED56941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6505974">
              <a:off x="1475537" y="5236165"/>
              <a:ext cx="111307" cy="1036280"/>
            </a:xfrm>
            <a:prstGeom prst="rect">
              <a:avLst/>
            </a:prstGeom>
          </p:spPr>
        </p:pic>
      </p:grpSp>
      <p:pic>
        <p:nvPicPr>
          <p:cNvPr id="50" name="Picture 49">
            <a:extLst>
              <a:ext uri="{FF2B5EF4-FFF2-40B4-BE49-F238E27FC236}">
                <a16:creationId xmlns:a16="http://schemas.microsoft.com/office/drawing/2014/main" id="{58DE7F27-E91B-8907-872B-C3AD35C69C3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42152" y="5464998"/>
            <a:ext cx="1278041" cy="612818"/>
          </a:xfrm>
          <a:prstGeom prst="rect">
            <a:avLst/>
          </a:prstGeom>
        </p:spPr>
      </p:pic>
      <p:pic>
        <p:nvPicPr>
          <p:cNvPr id="51" name="Picture 50">
            <a:extLst>
              <a:ext uri="{FF2B5EF4-FFF2-40B4-BE49-F238E27FC236}">
                <a16:creationId xmlns:a16="http://schemas.microsoft.com/office/drawing/2014/main" id="{2E3A1F6F-8E9E-43CA-C811-3A09EE928E7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071028">
            <a:off x="7383019" y="5029738"/>
            <a:ext cx="909111" cy="1345351"/>
          </a:xfrm>
          <a:prstGeom prst="rect">
            <a:avLst/>
          </a:prstGeom>
        </p:spPr>
      </p:pic>
      <p:pic>
        <p:nvPicPr>
          <p:cNvPr id="53" name="Picture 52">
            <a:extLst>
              <a:ext uri="{FF2B5EF4-FFF2-40B4-BE49-F238E27FC236}">
                <a16:creationId xmlns:a16="http://schemas.microsoft.com/office/drawing/2014/main" id="{DF03B844-5FA9-A303-4E46-17B98F8FE0B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231744" y="3302166"/>
            <a:ext cx="1098203" cy="1197622"/>
          </a:xfrm>
          <a:prstGeom prst="rect">
            <a:avLst/>
          </a:prstGeom>
        </p:spPr>
      </p:pic>
      <p:pic>
        <p:nvPicPr>
          <p:cNvPr id="55" name="Picture 54">
            <a:extLst>
              <a:ext uri="{FF2B5EF4-FFF2-40B4-BE49-F238E27FC236}">
                <a16:creationId xmlns:a16="http://schemas.microsoft.com/office/drawing/2014/main" id="{3D8400AC-1656-81F3-3E48-58D64F4C4F4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065146" y="1834911"/>
            <a:ext cx="1348353" cy="820653"/>
          </a:xfrm>
          <a:prstGeom prst="rect">
            <a:avLst/>
          </a:prstGeom>
        </p:spPr>
      </p:pic>
      <p:grpSp>
        <p:nvGrpSpPr>
          <p:cNvPr id="63" name="Group 62">
            <a:extLst>
              <a:ext uri="{FF2B5EF4-FFF2-40B4-BE49-F238E27FC236}">
                <a16:creationId xmlns:a16="http://schemas.microsoft.com/office/drawing/2014/main" id="{DB4CAF9E-1923-A44D-2437-969CA760A34A}"/>
              </a:ext>
            </a:extLst>
          </p:cNvPr>
          <p:cNvGrpSpPr/>
          <p:nvPr/>
        </p:nvGrpSpPr>
        <p:grpSpPr>
          <a:xfrm>
            <a:off x="761160" y="3349080"/>
            <a:ext cx="1071883" cy="1150708"/>
            <a:chOff x="761160" y="3349080"/>
            <a:chExt cx="1071883" cy="1150708"/>
          </a:xfrm>
        </p:grpSpPr>
        <p:pic>
          <p:nvPicPr>
            <p:cNvPr id="57" name="Picture 56">
              <a:extLst>
                <a:ext uri="{FF2B5EF4-FFF2-40B4-BE49-F238E27FC236}">
                  <a16:creationId xmlns:a16="http://schemas.microsoft.com/office/drawing/2014/main" id="{E25E6A4D-C41B-C3FC-10A0-F51D4FF95C8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994866" y="3364167"/>
              <a:ext cx="838177" cy="1135621"/>
            </a:xfrm>
            <a:prstGeom prst="rect">
              <a:avLst/>
            </a:prstGeom>
          </p:spPr>
        </p:pic>
        <p:pic>
          <p:nvPicPr>
            <p:cNvPr id="58" name="Picture 57">
              <a:extLst>
                <a:ext uri="{FF2B5EF4-FFF2-40B4-BE49-F238E27FC236}">
                  <a16:creationId xmlns:a16="http://schemas.microsoft.com/office/drawing/2014/main" id="{FACE31B7-1B5F-2738-B292-5C9ED8D3963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1160" y="3511654"/>
              <a:ext cx="199537" cy="306316"/>
            </a:xfrm>
            <a:prstGeom prst="rect">
              <a:avLst/>
            </a:prstGeom>
          </p:spPr>
        </p:pic>
        <p:pic>
          <p:nvPicPr>
            <p:cNvPr id="59" name="Picture 58">
              <a:extLst>
                <a:ext uri="{FF2B5EF4-FFF2-40B4-BE49-F238E27FC236}">
                  <a16:creationId xmlns:a16="http://schemas.microsoft.com/office/drawing/2014/main" id="{B08EF2AA-F7AB-0276-427B-9B2FFC1662C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3315" y="3349080"/>
              <a:ext cx="165788" cy="272604"/>
            </a:xfrm>
            <a:prstGeom prst="rect">
              <a:avLst/>
            </a:prstGeom>
          </p:spPr>
        </p:pic>
        <p:pic>
          <p:nvPicPr>
            <p:cNvPr id="60" name="Picture 59">
              <a:extLst>
                <a:ext uri="{FF2B5EF4-FFF2-40B4-BE49-F238E27FC236}">
                  <a16:creationId xmlns:a16="http://schemas.microsoft.com/office/drawing/2014/main" id="{DEA20BB2-AF15-C1F4-445A-AC8452BDA8E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3123" y="3991087"/>
              <a:ext cx="165788" cy="272604"/>
            </a:xfrm>
            <a:prstGeom prst="rect">
              <a:avLst/>
            </a:prstGeom>
          </p:spPr>
        </p:pic>
      </p:grpSp>
      <p:pic>
        <p:nvPicPr>
          <p:cNvPr id="62" name="Picture 61">
            <a:extLst>
              <a:ext uri="{FF2B5EF4-FFF2-40B4-BE49-F238E27FC236}">
                <a16:creationId xmlns:a16="http://schemas.microsoft.com/office/drawing/2014/main" id="{EE8D07D4-BE7E-39BC-33FA-C1DC0AA042F1}"/>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680836" y="1561696"/>
            <a:ext cx="979487" cy="1084525"/>
          </a:xfrm>
          <a:prstGeom prst="rect">
            <a:avLst/>
          </a:prstGeom>
        </p:spPr>
      </p:pic>
      <p:sp>
        <p:nvSpPr>
          <p:cNvPr id="65" name="TextBox 64">
            <a:extLst>
              <a:ext uri="{FF2B5EF4-FFF2-40B4-BE49-F238E27FC236}">
                <a16:creationId xmlns:a16="http://schemas.microsoft.com/office/drawing/2014/main" id="{2A494F07-EA9D-7398-5E56-392F83B1EEC2}"/>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2">
                  <a:extLst>
                    <a:ext uri="{A12FA001-AC4F-418D-AE19-62706E023703}">
                      <ahyp:hlinkClr xmlns:ahyp="http://schemas.microsoft.com/office/drawing/2018/hyperlinkcolor" val="tx"/>
                    </a:ext>
                  </a:extLst>
                </a:hlinkClick>
              </a:rPr>
              <a:t>http://teachers-make.com</a:t>
            </a:r>
            <a:r>
              <a:rPr lang="en-US" sz="1400" dirty="0"/>
              <a:t> </a:t>
            </a:r>
          </a:p>
        </p:txBody>
      </p:sp>
    </p:spTree>
    <p:extLst>
      <p:ext uri="{BB962C8B-B14F-4D97-AF65-F5344CB8AC3E}">
        <p14:creationId xmlns:p14="http://schemas.microsoft.com/office/powerpoint/2010/main" val="15360122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2460</TotalTime>
  <Words>719</Words>
  <Application>Microsoft Office PowerPoint</Application>
  <PresentationFormat>On-screen Show (4:3)</PresentationFormat>
  <Paragraphs>110</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Anca Corches</dc:creator>
  <cp:lastModifiedBy>Anca Corches</cp:lastModifiedBy>
  <cp:revision>21</cp:revision>
  <cp:lastPrinted>2025-01-07T19:05:30Z</cp:lastPrinted>
  <dcterms:created xsi:type="dcterms:W3CDTF">2025-01-07T11:36:23Z</dcterms:created>
  <dcterms:modified xsi:type="dcterms:W3CDTF">2025-03-27T08:45:42Z</dcterms:modified>
</cp:coreProperties>
</file>